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15"/>
  </p:notesMasterIdLst>
  <p:sldIdLst>
    <p:sldId id="256" r:id="rId2"/>
    <p:sldId id="257" r:id="rId3"/>
    <p:sldId id="258" r:id="rId4"/>
    <p:sldId id="261" r:id="rId5"/>
    <p:sldId id="260"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18F8DB-4865-F3ED-660A-CE6BD4C29342}" name="Bushra Abukarn" initials="BA" userId="d8fb2da5ca36de4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E9472F-37B4-4F7C-A13B-F1832BD8B3CC}" v="13" dt="2023-11-25T03:21:36.3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3" autoAdjust="0"/>
    <p:restoredTop sz="94635" autoAdjust="0"/>
  </p:normalViewPr>
  <p:slideViewPr>
    <p:cSldViewPr snapToGrid="0">
      <p:cViewPr varScale="1">
        <p:scale>
          <a:sx n="109" d="100"/>
          <a:sy n="109" d="100"/>
        </p:scale>
        <p:origin x="1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shra Abukarn" userId="d8fb2da5ca36de4b" providerId="LiveId" clId="{DCE9472F-37B4-4F7C-A13B-F1832BD8B3CC}"/>
    <pc:docChg chg="undo custSel addSld modSld">
      <pc:chgData name="Bushra Abukarn" userId="d8fb2da5ca36de4b" providerId="LiveId" clId="{DCE9472F-37B4-4F7C-A13B-F1832BD8B3CC}" dt="2023-11-26T01:20:41.341" v="2100" actId="20577"/>
      <pc:docMkLst>
        <pc:docMk/>
      </pc:docMkLst>
      <pc:sldChg chg="modSp mod">
        <pc:chgData name="Bushra Abukarn" userId="d8fb2da5ca36de4b" providerId="LiveId" clId="{DCE9472F-37B4-4F7C-A13B-F1832BD8B3CC}" dt="2023-11-25T03:50:26.187" v="2043" actId="14100"/>
        <pc:sldMkLst>
          <pc:docMk/>
          <pc:sldMk cId="732271329" sldId="256"/>
        </pc:sldMkLst>
        <pc:picChg chg="mod">
          <ac:chgData name="Bushra Abukarn" userId="d8fb2da5ca36de4b" providerId="LiveId" clId="{DCE9472F-37B4-4F7C-A13B-F1832BD8B3CC}" dt="2023-11-25T03:50:26.187" v="2043" actId="14100"/>
          <ac:picMkLst>
            <pc:docMk/>
            <pc:sldMk cId="732271329" sldId="256"/>
            <ac:picMk id="5" creationId="{3FE16FEA-B59F-F95C-8834-AC2208911FC6}"/>
          </ac:picMkLst>
        </pc:picChg>
      </pc:sldChg>
      <pc:sldChg chg="modSp mod">
        <pc:chgData name="Bushra Abukarn" userId="d8fb2da5ca36de4b" providerId="LiveId" clId="{DCE9472F-37B4-4F7C-A13B-F1832BD8B3CC}" dt="2023-11-24T06:20:25.902" v="29" actId="20577"/>
        <pc:sldMkLst>
          <pc:docMk/>
          <pc:sldMk cId="3434607411" sldId="257"/>
        </pc:sldMkLst>
        <pc:spChg chg="mod">
          <ac:chgData name="Bushra Abukarn" userId="d8fb2da5ca36de4b" providerId="LiveId" clId="{DCE9472F-37B4-4F7C-A13B-F1832BD8B3CC}" dt="2023-11-24T06:20:25.902" v="29" actId="20577"/>
          <ac:spMkLst>
            <pc:docMk/>
            <pc:sldMk cId="3434607411" sldId="257"/>
            <ac:spMk id="2" creationId="{7C7B957C-9675-B095-F930-0B9DBDAC7DCD}"/>
          </ac:spMkLst>
        </pc:spChg>
      </pc:sldChg>
      <pc:sldChg chg="addSp delSp modSp mod modClrScheme addCm delCm chgLayout">
        <pc:chgData name="Bushra Abukarn" userId="d8fb2da5ca36de4b" providerId="LiveId" clId="{DCE9472F-37B4-4F7C-A13B-F1832BD8B3CC}" dt="2023-11-24T23:59:50.267" v="777" actId="14100"/>
        <pc:sldMkLst>
          <pc:docMk/>
          <pc:sldMk cId="98696491" sldId="261"/>
        </pc:sldMkLst>
        <pc:spChg chg="mod ord">
          <ac:chgData name="Bushra Abukarn" userId="d8fb2da5ca36de4b" providerId="LiveId" clId="{DCE9472F-37B4-4F7C-A13B-F1832BD8B3CC}" dt="2023-11-24T23:59:50.267" v="777" actId="14100"/>
          <ac:spMkLst>
            <pc:docMk/>
            <pc:sldMk cId="98696491" sldId="261"/>
            <ac:spMk id="2" creationId="{669E2901-4B92-D3D7-024E-72FD360DE1C7}"/>
          </ac:spMkLst>
        </pc:spChg>
        <pc:spChg chg="del">
          <ac:chgData name="Bushra Abukarn" userId="d8fb2da5ca36de4b" providerId="LiveId" clId="{DCE9472F-37B4-4F7C-A13B-F1832BD8B3CC}" dt="2023-11-24T06:13:57.724" v="0" actId="22"/>
          <ac:spMkLst>
            <pc:docMk/>
            <pc:sldMk cId="98696491" sldId="261"/>
            <ac:spMk id="17" creationId="{C7EC82EB-A484-D92C-891F-20C0904FBD36}"/>
          </ac:spMkLst>
        </pc:spChg>
        <pc:spChg chg="add del mod ord">
          <ac:chgData name="Bushra Abukarn" userId="d8fb2da5ca36de4b" providerId="LiveId" clId="{DCE9472F-37B4-4F7C-A13B-F1832BD8B3CC}" dt="2023-11-24T06:18:49.262" v="25" actId="700"/>
          <ac:spMkLst>
            <pc:docMk/>
            <pc:sldMk cId="98696491" sldId="261"/>
            <ac:spMk id="22" creationId="{26CA1246-512D-2CAA-6EA0-7B9C959EC2C2}"/>
          </ac:spMkLst>
        </pc:spChg>
        <pc:picChg chg="add mod ord">
          <ac:chgData name="Bushra Abukarn" userId="d8fb2da5ca36de4b" providerId="LiveId" clId="{DCE9472F-37B4-4F7C-A13B-F1832BD8B3CC}" dt="2023-11-24T06:18:49.262" v="25" actId="700"/>
          <ac:picMkLst>
            <pc:docMk/>
            <pc:sldMk cId="98696491" sldId="261"/>
            <ac:picMk id="19" creationId="{BC480FC3-0C89-CFBB-6FCF-4A890DF857BD}"/>
          </ac:picMkLst>
        </pc:picChg>
        <pc:picChg chg="add mod">
          <ac:chgData name="Bushra Abukarn" userId="d8fb2da5ca36de4b" providerId="LiveId" clId="{DCE9472F-37B4-4F7C-A13B-F1832BD8B3CC}" dt="2023-11-24T06:15:15.210" v="18" actId="14100"/>
          <ac:picMkLst>
            <pc:docMk/>
            <pc:sldMk cId="98696491" sldId="261"/>
            <ac:picMk id="21" creationId="{5362B4D1-2AAB-E954-E6BE-A7CA5E49137B}"/>
          </ac:picMkLst>
        </pc:picChg>
        <pc:extLst>
          <p:ext xmlns:p="http://schemas.openxmlformats.org/presentationml/2006/main" uri="{D6D511B9-2390-475A-947B-AFAB55BFBCF1}">
            <pc226:cmChg xmlns:pc226="http://schemas.microsoft.com/office/powerpoint/2022/06/main/command" chg="add del">
              <pc226:chgData name="Bushra Abukarn" userId="d8fb2da5ca36de4b" providerId="LiveId" clId="{DCE9472F-37B4-4F7C-A13B-F1832BD8B3CC}" dt="2023-11-24T06:19:18.910" v="27"/>
              <pc2:cmMkLst xmlns:pc2="http://schemas.microsoft.com/office/powerpoint/2019/9/main/command">
                <pc:docMk/>
                <pc:sldMk cId="98696491" sldId="261"/>
                <pc2:cmMk id="{BB5F4FB0-FAAC-4C9C-ABF9-2E684E18737E}"/>
              </pc2:cmMkLst>
            </pc226:cmChg>
          </p:ext>
        </pc:extLst>
      </pc:sldChg>
      <pc:sldChg chg="modSp mod">
        <pc:chgData name="Bushra Abukarn" userId="d8fb2da5ca36de4b" providerId="LiveId" clId="{DCE9472F-37B4-4F7C-A13B-F1832BD8B3CC}" dt="2023-11-24T06:16:23.634" v="22" actId="14100"/>
        <pc:sldMkLst>
          <pc:docMk/>
          <pc:sldMk cId="2461845489" sldId="262"/>
        </pc:sldMkLst>
        <pc:picChg chg="mod">
          <ac:chgData name="Bushra Abukarn" userId="d8fb2da5ca36de4b" providerId="LiveId" clId="{DCE9472F-37B4-4F7C-A13B-F1832BD8B3CC}" dt="2023-11-24T06:16:23.634" v="22" actId="14100"/>
          <ac:picMkLst>
            <pc:docMk/>
            <pc:sldMk cId="2461845489" sldId="262"/>
            <ac:picMk id="9" creationId="{73640F29-9457-B3A8-5CBA-C76854B530E2}"/>
          </ac:picMkLst>
        </pc:picChg>
        <pc:picChg chg="mod">
          <ac:chgData name="Bushra Abukarn" userId="d8fb2da5ca36de4b" providerId="LiveId" clId="{DCE9472F-37B4-4F7C-A13B-F1832BD8B3CC}" dt="2023-11-24T06:15:45.243" v="20" actId="14100"/>
          <ac:picMkLst>
            <pc:docMk/>
            <pc:sldMk cId="2461845489" sldId="262"/>
            <ac:picMk id="23" creationId="{4F4FF233-78A9-6C6F-5075-A090A1491471}"/>
          </ac:picMkLst>
        </pc:picChg>
      </pc:sldChg>
      <pc:sldChg chg="addSp delSp modSp mod">
        <pc:chgData name="Bushra Abukarn" userId="d8fb2da5ca36de4b" providerId="LiveId" clId="{DCE9472F-37B4-4F7C-A13B-F1832BD8B3CC}" dt="2023-11-25T00:00:11.345" v="788" actId="20577"/>
        <pc:sldMkLst>
          <pc:docMk/>
          <pc:sldMk cId="262680837" sldId="263"/>
        </pc:sldMkLst>
        <pc:spChg chg="mod">
          <ac:chgData name="Bushra Abukarn" userId="d8fb2da5ca36de4b" providerId="LiveId" clId="{DCE9472F-37B4-4F7C-A13B-F1832BD8B3CC}" dt="2023-11-25T00:00:11.345" v="788" actId="20577"/>
          <ac:spMkLst>
            <pc:docMk/>
            <pc:sldMk cId="262680837" sldId="263"/>
            <ac:spMk id="2" creationId="{7FC98048-2C2D-BC15-F51A-7B08F3BD3A26}"/>
          </ac:spMkLst>
        </pc:spChg>
        <pc:spChg chg="del">
          <ac:chgData name="Bushra Abukarn" userId="d8fb2da5ca36de4b" providerId="LiveId" clId="{DCE9472F-37B4-4F7C-A13B-F1832BD8B3CC}" dt="2023-11-24T23:11:36.273" v="135" actId="22"/>
          <ac:spMkLst>
            <pc:docMk/>
            <pc:sldMk cId="262680837" sldId="263"/>
            <ac:spMk id="3" creationId="{3FE25CF1-EE85-3EB3-4081-02B60837DCDC}"/>
          </ac:spMkLst>
        </pc:spChg>
        <pc:picChg chg="add mod ord">
          <ac:chgData name="Bushra Abukarn" userId="d8fb2da5ca36de4b" providerId="LiveId" clId="{DCE9472F-37B4-4F7C-A13B-F1832BD8B3CC}" dt="2023-11-24T23:47:32.180" v="508" actId="14100"/>
          <ac:picMkLst>
            <pc:docMk/>
            <pc:sldMk cId="262680837" sldId="263"/>
            <ac:picMk id="5" creationId="{AE8B8A84-5EA0-62F8-0B34-ECCF52B46331}"/>
          </ac:picMkLst>
        </pc:picChg>
        <pc:picChg chg="add mod">
          <ac:chgData name="Bushra Abukarn" userId="d8fb2da5ca36de4b" providerId="LiveId" clId="{DCE9472F-37B4-4F7C-A13B-F1832BD8B3CC}" dt="2023-11-24T23:46:24.680" v="492" actId="14100"/>
          <ac:picMkLst>
            <pc:docMk/>
            <pc:sldMk cId="262680837" sldId="263"/>
            <ac:picMk id="7" creationId="{DC05AD9F-D91C-D489-976D-49C28E876A8C}"/>
          </ac:picMkLst>
        </pc:picChg>
        <pc:picChg chg="add mod">
          <ac:chgData name="Bushra Abukarn" userId="d8fb2da5ca36de4b" providerId="LiveId" clId="{DCE9472F-37B4-4F7C-A13B-F1832BD8B3CC}" dt="2023-11-24T23:46:49.009" v="503" actId="1076"/>
          <ac:picMkLst>
            <pc:docMk/>
            <pc:sldMk cId="262680837" sldId="263"/>
            <ac:picMk id="9" creationId="{7B448F54-8A5E-243D-D155-CCBE057F23BF}"/>
          </ac:picMkLst>
        </pc:picChg>
        <pc:picChg chg="add mod">
          <ac:chgData name="Bushra Abukarn" userId="d8fb2da5ca36de4b" providerId="LiveId" clId="{DCE9472F-37B4-4F7C-A13B-F1832BD8B3CC}" dt="2023-11-24T23:46:52.631" v="505" actId="1076"/>
          <ac:picMkLst>
            <pc:docMk/>
            <pc:sldMk cId="262680837" sldId="263"/>
            <ac:picMk id="11" creationId="{AC9E2AB9-40AA-97AB-79E1-97C3D1ADD0EA}"/>
          </ac:picMkLst>
        </pc:picChg>
        <pc:picChg chg="add mod">
          <ac:chgData name="Bushra Abukarn" userId="d8fb2da5ca36de4b" providerId="LiveId" clId="{DCE9472F-37B4-4F7C-A13B-F1832BD8B3CC}" dt="2023-11-24T23:46:54.842" v="506" actId="1076"/>
          <ac:picMkLst>
            <pc:docMk/>
            <pc:sldMk cId="262680837" sldId="263"/>
            <ac:picMk id="13" creationId="{A151A796-AD6A-CFB2-9577-76C578278D4E}"/>
          </ac:picMkLst>
        </pc:picChg>
        <pc:picChg chg="add mod">
          <ac:chgData name="Bushra Abukarn" userId="d8fb2da5ca36de4b" providerId="LiveId" clId="{DCE9472F-37B4-4F7C-A13B-F1832BD8B3CC}" dt="2023-11-24T23:46:57.360" v="507" actId="1076"/>
          <ac:picMkLst>
            <pc:docMk/>
            <pc:sldMk cId="262680837" sldId="263"/>
            <ac:picMk id="15" creationId="{5624027C-D21C-1EE8-2369-7C4E34A4DCDE}"/>
          </ac:picMkLst>
        </pc:picChg>
      </pc:sldChg>
      <pc:sldChg chg="addSp delSp modSp mod">
        <pc:chgData name="Bushra Abukarn" userId="d8fb2da5ca36de4b" providerId="LiveId" clId="{DCE9472F-37B4-4F7C-A13B-F1832BD8B3CC}" dt="2023-11-25T00:00:27.375" v="792" actId="20577"/>
        <pc:sldMkLst>
          <pc:docMk/>
          <pc:sldMk cId="3140520503" sldId="264"/>
        </pc:sldMkLst>
        <pc:spChg chg="mod">
          <ac:chgData name="Bushra Abukarn" userId="d8fb2da5ca36de4b" providerId="LiveId" clId="{DCE9472F-37B4-4F7C-A13B-F1832BD8B3CC}" dt="2023-11-25T00:00:27.375" v="792" actId="20577"/>
          <ac:spMkLst>
            <pc:docMk/>
            <pc:sldMk cId="3140520503" sldId="264"/>
            <ac:spMk id="2" creationId="{91561E90-21DA-F1F5-A607-90687DC414FE}"/>
          </ac:spMkLst>
        </pc:spChg>
        <pc:spChg chg="del">
          <ac:chgData name="Bushra Abukarn" userId="d8fb2da5ca36de4b" providerId="LiveId" clId="{DCE9472F-37B4-4F7C-A13B-F1832BD8B3CC}" dt="2023-11-24T23:27:17.218" v="247" actId="22"/>
          <ac:spMkLst>
            <pc:docMk/>
            <pc:sldMk cId="3140520503" sldId="264"/>
            <ac:spMk id="3" creationId="{2276A55F-8F3E-C763-F608-DA36C013F7E2}"/>
          </ac:spMkLst>
        </pc:spChg>
        <pc:picChg chg="add mod ord">
          <ac:chgData name="Bushra Abukarn" userId="d8fb2da5ca36de4b" providerId="LiveId" clId="{DCE9472F-37B4-4F7C-A13B-F1832BD8B3CC}" dt="2023-11-24T23:45:17.426" v="462" actId="14100"/>
          <ac:picMkLst>
            <pc:docMk/>
            <pc:sldMk cId="3140520503" sldId="264"/>
            <ac:picMk id="5" creationId="{AD3117B0-6068-7D6F-BD0B-575BA173C5A4}"/>
          </ac:picMkLst>
        </pc:picChg>
        <pc:picChg chg="add mod">
          <ac:chgData name="Bushra Abukarn" userId="d8fb2da5ca36de4b" providerId="LiveId" clId="{DCE9472F-37B4-4F7C-A13B-F1832BD8B3CC}" dt="2023-11-24T23:45:13.385" v="461" actId="14100"/>
          <ac:picMkLst>
            <pc:docMk/>
            <pc:sldMk cId="3140520503" sldId="264"/>
            <ac:picMk id="7" creationId="{0E6D54DD-6A2B-8BF2-BC96-34AB26684AA2}"/>
          </ac:picMkLst>
        </pc:picChg>
        <pc:picChg chg="add mod">
          <ac:chgData name="Bushra Abukarn" userId="d8fb2da5ca36de4b" providerId="LiveId" clId="{DCE9472F-37B4-4F7C-A13B-F1832BD8B3CC}" dt="2023-11-24T23:45:35.213" v="471" actId="1076"/>
          <ac:picMkLst>
            <pc:docMk/>
            <pc:sldMk cId="3140520503" sldId="264"/>
            <ac:picMk id="9" creationId="{5E39FBE2-2567-6832-FD28-DFF58B098F6A}"/>
          </ac:picMkLst>
        </pc:picChg>
        <pc:picChg chg="add mod">
          <ac:chgData name="Bushra Abukarn" userId="d8fb2da5ca36de4b" providerId="LiveId" clId="{DCE9472F-37B4-4F7C-A13B-F1832BD8B3CC}" dt="2023-11-24T23:45:33.134" v="470" actId="1076"/>
          <ac:picMkLst>
            <pc:docMk/>
            <pc:sldMk cId="3140520503" sldId="264"/>
            <ac:picMk id="11" creationId="{525479EA-52E0-D1BE-26A1-2C6A03A6B21E}"/>
          </ac:picMkLst>
        </pc:picChg>
        <pc:picChg chg="add mod">
          <ac:chgData name="Bushra Abukarn" userId="d8fb2da5ca36de4b" providerId="LiveId" clId="{DCE9472F-37B4-4F7C-A13B-F1832BD8B3CC}" dt="2023-11-24T23:45:29.007" v="468" actId="1076"/>
          <ac:picMkLst>
            <pc:docMk/>
            <pc:sldMk cId="3140520503" sldId="264"/>
            <ac:picMk id="13" creationId="{CB5E722E-30C8-5A60-F156-C2C198257B97}"/>
          </ac:picMkLst>
        </pc:picChg>
        <pc:picChg chg="add mod">
          <ac:chgData name="Bushra Abukarn" userId="d8fb2da5ca36de4b" providerId="LiveId" clId="{DCE9472F-37B4-4F7C-A13B-F1832BD8B3CC}" dt="2023-11-24T23:45:31.083" v="469" actId="1076"/>
          <ac:picMkLst>
            <pc:docMk/>
            <pc:sldMk cId="3140520503" sldId="264"/>
            <ac:picMk id="15" creationId="{A37EDAF9-68C4-0006-E501-22FA9174E032}"/>
          </ac:picMkLst>
        </pc:picChg>
      </pc:sldChg>
      <pc:sldChg chg="addSp delSp modSp mod">
        <pc:chgData name="Bushra Abukarn" userId="d8fb2da5ca36de4b" providerId="LiveId" clId="{DCE9472F-37B4-4F7C-A13B-F1832BD8B3CC}" dt="2023-11-25T00:00:34.112" v="796" actId="20577"/>
        <pc:sldMkLst>
          <pc:docMk/>
          <pc:sldMk cId="4266897963" sldId="265"/>
        </pc:sldMkLst>
        <pc:spChg chg="mod">
          <ac:chgData name="Bushra Abukarn" userId="d8fb2da5ca36de4b" providerId="LiveId" clId="{DCE9472F-37B4-4F7C-A13B-F1832BD8B3CC}" dt="2023-11-25T00:00:34.112" v="796" actId="20577"/>
          <ac:spMkLst>
            <pc:docMk/>
            <pc:sldMk cId="4266897963" sldId="265"/>
            <ac:spMk id="2" creationId="{56C06A17-100C-ACDF-2302-1DACF3A9A781}"/>
          </ac:spMkLst>
        </pc:spChg>
        <pc:spChg chg="del">
          <ac:chgData name="Bushra Abukarn" userId="d8fb2da5ca36de4b" providerId="LiveId" clId="{DCE9472F-37B4-4F7C-A13B-F1832BD8B3CC}" dt="2023-11-24T23:36:41.736" v="370" actId="22"/>
          <ac:spMkLst>
            <pc:docMk/>
            <pc:sldMk cId="4266897963" sldId="265"/>
            <ac:spMk id="3" creationId="{77CA6EA7-857E-24AA-E6B5-919DAD68C81F}"/>
          </ac:spMkLst>
        </pc:spChg>
        <pc:picChg chg="add mod ord">
          <ac:chgData name="Bushra Abukarn" userId="d8fb2da5ca36de4b" providerId="LiveId" clId="{DCE9472F-37B4-4F7C-A13B-F1832BD8B3CC}" dt="2023-11-24T23:44:11.071" v="438" actId="14100"/>
          <ac:picMkLst>
            <pc:docMk/>
            <pc:sldMk cId="4266897963" sldId="265"/>
            <ac:picMk id="5" creationId="{76A74C1F-17A4-1993-46DC-A0731CAB7E45}"/>
          </ac:picMkLst>
        </pc:picChg>
        <pc:picChg chg="add mod">
          <ac:chgData name="Bushra Abukarn" userId="d8fb2da5ca36de4b" providerId="LiveId" clId="{DCE9472F-37B4-4F7C-A13B-F1832BD8B3CC}" dt="2023-11-24T23:44:32.766" v="446" actId="14100"/>
          <ac:picMkLst>
            <pc:docMk/>
            <pc:sldMk cId="4266897963" sldId="265"/>
            <ac:picMk id="7" creationId="{354D783A-5EED-687A-983E-25B3E9D4E54A}"/>
          </ac:picMkLst>
        </pc:picChg>
        <pc:picChg chg="add mod">
          <ac:chgData name="Bushra Abukarn" userId="d8fb2da5ca36de4b" providerId="LiveId" clId="{DCE9472F-37B4-4F7C-A13B-F1832BD8B3CC}" dt="2023-11-24T23:44:27.351" v="445" actId="1076"/>
          <ac:picMkLst>
            <pc:docMk/>
            <pc:sldMk cId="4266897963" sldId="265"/>
            <ac:picMk id="9" creationId="{A2F70341-E74D-09E7-6B0F-C5953881599A}"/>
          </ac:picMkLst>
        </pc:picChg>
        <pc:picChg chg="add mod">
          <ac:chgData name="Bushra Abukarn" userId="d8fb2da5ca36de4b" providerId="LiveId" clId="{DCE9472F-37B4-4F7C-A13B-F1832BD8B3CC}" dt="2023-11-24T23:44:24.534" v="444" actId="1076"/>
          <ac:picMkLst>
            <pc:docMk/>
            <pc:sldMk cId="4266897963" sldId="265"/>
            <ac:picMk id="11" creationId="{D73214A6-9CA3-C49B-B408-A66D1A1B00DA}"/>
          </ac:picMkLst>
        </pc:picChg>
        <pc:picChg chg="add mod">
          <ac:chgData name="Bushra Abukarn" userId="d8fb2da5ca36de4b" providerId="LiveId" clId="{DCE9472F-37B4-4F7C-A13B-F1832BD8B3CC}" dt="2023-11-24T23:44:22.576" v="443" actId="1076"/>
          <ac:picMkLst>
            <pc:docMk/>
            <pc:sldMk cId="4266897963" sldId="265"/>
            <ac:picMk id="13" creationId="{DF168114-4A4D-19FE-1292-A1BEF08CB3C2}"/>
          </ac:picMkLst>
        </pc:picChg>
        <pc:picChg chg="add mod">
          <ac:chgData name="Bushra Abukarn" userId="d8fb2da5ca36de4b" providerId="LiveId" clId="{DCE9472F-37B4-4F7C-A13B-F1832BD8B3CC}" dt="2023-11-24T23:44:20.254" v="442" actId="1076"/>
          <ac:picMkLst>
            <pc:docMk/>
            <pc:sldMk cId="4266897963" sldId="265"/>
            <ac:picMk id="15" creationId="{8FAF58EA-F0F2-C4D0-452F-368D84DF3AD4}"/>
          </ac:picMkLst>
        </pc:picChg>
      </pc:sldChg>
      <pc:sldChg chg="addSp delSp modSp mod">
        <pc:chgData name="Bushra Abukarn" userId="d8fb2da5ca36de4b" providerId="LiveId" clId="{DCE9472F-37B4-4F7C-A13B-F1832BD8B3CC}" dt="2023-11-24T23:59:18.061" v="771" actId="14100"/>
        <pc:sldMkLst>
          <pc:docMk/>
          <pc:sldMk cId="220736052" sldId="266"/>
        </pc:sldMkLst>
        <pc:spChg chg="mod">
          <ac:chgData name="Bushra Abukarn" userId="d8fb2da5ca36de4b" providerId="LiveId" clId="{DCE9472F-37B4-4F7C-A13B-F1832BD8B3CC}" dt="2023-11-24T23:58:54.215" v="767" actId="1076"/>
          <ac:spMkLst>
            <pc:docMk/>
            <pc:sldMk cId="220736052" sldId="266"/>
            <ac:spMk id="2" creationId="{8DE136F9-D82C-057A-2943-0752E08F3F72}"/>
          </ac:spMkLst>
        </pc:spChg>
        <pc:spChg chg="del">
          <ac:chgData name="Bushra Abukarn" userId="d8fb2da5ca36de4b" providerId="LiveId" clId="{DCE9472F-37B4-4F7C-A13B-F1832BD8B3CC}" dt="2023-11-24T23:47:54.602" v="509" actId="3680"/>
          <ac:spMkLst>
            <pc:docMk/>
            <pc:sldMk cId="220736052" sldId="266"/>
            <ac:spMk id="3" creationId="{1CB323F4-9D4A-D5C1-9FF9-750B5EB4692E}"/>
          </ac:spMkLst>
        </pc:spChg>
        <pc:graphicFrameChg chg="add mod ord modGraphic">
          <ac:chgData name="Bushra Abukarn" userId="d8fb2da5ca36de4b" providerId="LiveId" clId="{DCE9472F-37B4-4F7C-A13B-F1832BD8B3CC}" dt="2023-11-24T23:57:04.037" v="759" actId="2711"/>
          <ac:graphicFrameMkLst>
            <pc:docMk/>
            <pc:sldMk cId="220736052" sldId="266"/>
            <ac:graphicFrameMk id="4" creationId="{D1B3F918-C970-4459-03D2-80384B11D642}"/>
          </ac:graphicFrameMkLst>
        </pc:graphicFrameChg>
        <pc:picChg chg="add mod">
          <ac:chgData name="Bushra Abukarn" userId="d8fb2da5ca36de4b" providerId="LiveId" clId="{DCE9472F-37B4-4F7C-A13B-F1832BD8B3CC}" dt="2023-11-24T23:59:18.061" v="771" actId="14100"/>
          <ac:picMkLst>
            <pc:docMk/>
            <pc:sldMk cId="220736052" sldId="266"/>
            <ac:picMk id="7" creationId="{FBB9FE2B-B100-EC92-16FF-0725F3527FEE}"/>
          </ac:picMkLst>
        </pc:picChg>
        <pc:cxnChg chg="add del mod">
          <ac:chgData name="Bushra Abukarn" userId="d8fb2da5ca36de4b" providerId="LiveId" clId="{DCE9472F-37B4-4F7C-A13B-F1832BD8B3CC}" dt="2023-11-24T23:49:41.646" v="528" actId="478"/>
          <ac:cxnSpMkLst>
            <pc:docMk/>
            <pc:sldMk cId="220736052" sldId="266"/>
            <ac:cxnSpMk id="6" creationId="{1E92E3E6-34C3-029D-8BCB-CF16BFBB6B72}"/>
          </ac:cxnSpMkLst>
        </pc:cxnChg>
      </pc:sldChg>
      <pc:sldChg chg="addSp delSp modSp new mod setBg">
        <pc:chgData name="Bushra Abukarn" userId="d8fb2da5ca36de4b" providerId="LiveId" clId="{DCE9472F-37B4-4F7C-A13B-F1832BD8B3CC}" dt="2023-11-25T04:37:07.508" v="2072" actId="20577"/>
        <pc:sldMkLst>
          <pc:docMk/>
          <pc:sldMk cId="2874860926" sldId="267"/>
        </pc:sldMkLst>
        <pc:spChg chg="mod ord">
          <ac:chgData name="Bushra Abukarn" userId="d8fb2da5ca36de4b" providerId="LiveId" clId="{DCE9472F-37B4-4F7C-A13B-F1832BD8B3CC}" dt="2023-11-25T00:36:48.988" v="1501" actId="26606"/>
          <ac:spMkLst>
            <pc:docMk/>
            <pc:sldMk cId="2874860926" sldId="267"/>
            <ac:spMk id="2" creationId="{C0E06312-9E5E-0DC8-062B-A917A246C49B}"/>
          </ac:spMkLst>
        </pc:spChg>
        <pc:spChg chg="del">
          <ac:chgData name="Bushra Abukarn" userId="d8fb2da5ca36de4b" providerId="LiveId" clId="{DCE9472F-37B4-4F7C-A13B-F1832BD8B3CC}" dt="2023-11-25T00:06:26.358" v="800"/>
          <ac:spMkLst>
            <pc:docMk/>
            <pc:sldMk cId="2874860926" sldId="267"/>
            <ac:spMk id="3" creationId="{5393ADAA-0C67-1325-7875-68D4BF3F9F59}"/>
          </ac:spMkLst>
        </pc:spChg>
        <pc:spChg chg="add del mod">
          <ac:chgData name="Bushra Abukarn" userId="d8fb2da5ca36de4b" providerId="LiveId" clId="{DCE9472F-37B4-4F7C-A13B-F1832BD8B3CC}" dt="2023-11-25T00:10:12.080" v="855"/>
          <ac:spMkLst>
            <pc:docMk/>
            <pc:sldMk cId="2874860926" sldId="267"/>
            <ac:spMk id="7" creationId="{6E3DD850-0A99-FE80-0451-35D0CF817984}"/>
          </ac:spMkLst>
        </pc:spChg>
        <pc:spChg chg="add del">
          <ac:chgData name="Bushra Abukarn" userId="d8fb2da5ca36de4b" providerId="LiveId" clId="{DCE9472F-37B4-4F7C-A13B-F1832BD8B3CC}" dt="2023-11-25T00:07:10.817" v="808" actId="26606"/>
          <ac:spMkLst>
            <pc:docMk/>
            <pc:sldMk cId="2874860926" sldId="267"/>
            <ac:spMk id="8" creationId="{D07B2FF1-DA04-BC1D-8B8F-FE89835D308C}"/>
          </ac:spMkLst>
        </pc:spChg>
        <pc:spChg chg="add del">
          <ac:chgData name="Bushra Abukarn" userId="d8fb2da5ca36de4b" providerId="LiveId" clId="{DCE9472F-37B4-4F7C-A13B-F1832BD8B3CC}" dt="2023-11-25T00:07:10.817" v="808" actId="26606"/>
          <ac:spMkLst>
            <pc:docMk/>
            <pc:sldMk cId="2874860926" sldId="267"/>
            <ac:spMk id="11" creationId="{81C8C0F4-5C44-4C3F-B321-5CB3E2BABC2C}"/>
          </ac:spMkLst>
        </pc:spChg>
        <pc:spChg chg="add del mod">
          <ac:chgData name="Bushra Abukarn" userId="d8fb2da5ca36de4b" providerId="LiveId" clId="{DCE9472F-37B4-4F7C-A13B-F1832BD8B3CC}" dt="2023-11-25T04:37:07.508" v="2072" actId="20577"/>
          <ac:spMkLst>
            <pc:docMk/>
            <pc:sldMk cId="2874860926" sldId="267"/>
            <ac:spMk id="12" creationId="{BFA69267-A552-D668-3641-7A053FAA844B}"/>
          </ac:spMkLst>
        </pc:spChg>
        <pc:spChg chg="add del">
          <ac:chgData name="Bushra Abukarn" userId="d8fb2da5ca36de4b" providerId="LiveId" clId="{DCE9472F-37B4-4F7C-A13B-F1832BD8B3CC}" dt="2023-11-25T00:07:10.817" v="808" actId="26606"/>
          <ac:spMkLst>
            <pc:docMk/>
            <pc:sldMk cId="2874860926" sldId="267"/>
            <ac:spMk id="18" creationId="{837F2C8F-CC11-4A18-AA7E-AE8C022CDCC8}"/>
          </ac:spMkLst>
        </pc:spChg>
        <pc:spChg chg="add del">
          <ac:chgData name="Bushra Abukarn" userId="d8fb2da5ca36de4b" providerId="LiveId" clId="{DCE9472F-37B4-4F7C-A13B-F1832BD8B3CC}" dt="2023-11-25T00:07:13.997" v="810" actId="26606"/>
          <ac:spMkLst>
            <pc:docMk/>
            <pc:sldMk cId="2874860926" sldId="267"/>
            <ac:spMk id="20" creationId="{81C8C0F4-5C44-4C3F-B321-5CB3E2BABC2C}"/>
          </ac:spMkLst>
        </pc:spChg>
        <pc:spChg chg="add del">
          <ac:chgData name="Bushra Abukarn" userId="d8fb2da5ca36de4b" providerId="LiveId" clId="{DCE9472F-37B4-4F7C-A13B-F1832BD8B3CC}" dt="2023-11-25T00:07:13.997" v="810" actId="26606"/>
          <ac:spMkLst>
            <pc:docMk/>
            <pc:sldMk cId="2874860926" sldId="267"/>
            <ac:spMk id="21" creationId="{1BC9D291-7134-09D2-4FBE-B5CE242B9F39}"/>
          </ac:spMkLst>
        </pc:spChg>
        <pc:spChg chg="add del">
          <ac:chgData name="Bushra Abukarn" userId="d8fb2da5ca36de4b" providerId="LiveId" clId="{DCE9472F-37B4-4F7C-A13B-F1832BD8B3CC}" dt="2023-11-25T00:08:25.434" v="848" actId="26606"/>
          <ac:spMkLst>
            <pc:docMk/>
            <pc:sldMk cId="2874860926" sldId="267"/>
            <ac:spMk id="27" creationId="{CA9CD3E6-968F-41B1-B6FA-C6FD9B728B6F}"/>
          </ac:spMkLst>
        </pc:spChg>
        <pc:spChg chg="add del mod ord">
          <ac:chgData name="Bushra Abukarn" userId="d8fb2da5ca36de4b" providerId="LiveId" clId="{DCE9472F-37B4-4F7C-A13B-F1832BD8B3CC}" dt="2023-11-25T00:09:31.783" v="851" actId="26606"/>
          <ac:spMkLst>
            <pc:docMk/>
            <pc:sldMk cId="2874860926" sldId="267"/>
            <ac:spMk id="28" creationId="{25BF2846-A852-583F-A954-F5979488B609}"/>
          </ac:spMkLst>
        </pc:spChg>
        <pc:spChg chg="add del">
          <ac:chgData name="Bushra Abukarn" userId="d8fb2da5ca36de4b" providerId="LiveId" clId="{DCE9472F-37B4-4F7C-A13B-F1832BD8B3CC}" dt="2023-11-25T00:09:31.783" v="851" actId="26606"/>
          <ac:spMkLst>
            <pc:docMk/>
            <pc:sldMk cId="2874860926" sldId="267"/>
            <ac:spMk id="46" creationId="{DC05F582-AA63-4A8C-915E-66057E4BEEA9}"/>
          </ac:spMkLst>
        </pc:spChg>
        <pc:spChg chg="add del">
          <ac:chgData name="Bushra Abukarn" userId="d8fb2da5ca36de4b" providerId="LiveId" clId="{DCE9472F-37B4-4F7C-A13B-F1832BD8B3CC}" dt="2023-11-25T00:10:28.890" v="864" actId="26606"/>
          <ac:spMkLst>
            <pc:docMk/>
            <pc:sldMk cId="2874860926" sldId="267"/>
            <ac:spMk id="63" creationId="{6DC8E2D9-6729-4614-8667-C1016D3182E4}"/>
          </ac:spMkLst>
        </pc:spChg>
        <pc:spChg chg="add del">
          <ac:chgData name="Bushra Abukarn" userId="d8fb2da5ca36de4b" providerId="LiveId" clId="{DCE9472F-37B4-4F7C-A13B-F1832BD8B3CC}" dt="2023-11-25T00:10:28.890" v="864" actId="26606"/>
          <ac:spMkLst>
            <pc:docMk/>
            <pc:sldMk cId="2874860926" sldId="267"/>
            <ac:spMk id="65" creationId="{9C51935E-4A08-4AE4-8E13-F40CD3C4F1C4}"/>
          </ac:spMkLst>
        </pc:spChg>
        <pc:spChg chg="add del">
          <ac:chgData name="Bushra Abukarn" userId="d8fb2da5ca36de4b" providerId="LiveId" clId="{DCE9472F-37B4-4F7C-A13B-F1832BD8B3CC}" dt="2023-11-25T00:10:25.381" v="859" actId="26606"/>
          <ac:spMkLst>
            <pc:docMk/>
            <pc:sldMk cId="2874860926" sldId="267"/>
            <ac:spMk id="82" creationId="{6DC8E2D9-6729-4614-8667-C1016D3182E4}"/>
          </ac:spMkLst>
        </pc:spChg>
        <pc:spChg chg="add del">
          <ac:chgData name="Bushra Abukarn" userId="d8fb2da5ca36de4b" providerId="LiveId" clId="{DCE9472F-37B4-4F7C-A13B-F1832BD8B3CC}" dt="2023-11-25T00:10:27.682" v="861" actId="26606"/>
          <ac:spMkLst>
            <pc:docMk/>
            <pc:sldMk cId="2874860926" sldId="267"/>
            <ac:spMk id="98" creationId="{DD99E1B6-CBC4-4306-9DFC-847D6D135208}"/>
          </ac:spMkLst>
        </pc:spChg>
        <pc:spChg chg="add del">
          <ac:chgData name="Bushra Abukarn" userId="d8fb2da5ca36de4b" providerId="LiveId" clId="{DCE9472F-37B4-4F7C-A13B-F1832BD8B3CC}" dt="2023-11-25T00:10:27.682" v="861" actId="26606"/>
          <ac:spMkLst>
            <pc:docMk/>
            <pc:sldMk cId="2874860926" sldId="267"/>
            <ac:spMk id="107" creationId="{6DC8E2D9-6729-4614-8667-C1016D3182E4}"/>
          </ac:spMkLst>
        </pc:spChg>
        <pc:spChg chg="add del">
          <ac:chgData name="Bushra Abukarn" userId="d8fb2da5ca36de4b" providerId="LiveId" clId="{DCE9472F-37B4-4F7C-A13B-F1832BD8B3CC}" dt="2023-11-25T00:10:27.682" v="861" actId="26606"/>
          <ac:spMkLst>
            <pc:docMk/>
            <pc:sldMk cId="2874860926" sldId="267"/>
            <ac:spMk id="108" creationId="{EB9B5A19-3592-48E2-BC31-90E092BD68E1}"/>
          </ac:spMkLst>
        </pc:spChg>
        <pc:spChg chg="add del">
          <ac:chgData name="Bushra Abukarn" userId="d8fb2da5ca36de4b" providerId="LiveId" clId="{DCE9472F-37B4-4F7C-A13B-F1832BD8B3CC}" dt="2023-11-25T00:10:28.858" v="863" actId="26606"/>
          <ac:spMkLst>
            <pc:docMk/>
            <pc:sldMk cId="2874860926" sldId="267"/>
            <ac:spMk id="118" creationId="{6DC8E2D9-6729-4614-8667-C1016D3182E4}"/>
          </ac:spMkLst>
        </pc:spChg>
        <pc:spChg chg="add del">
          <ac:chgData name="Bushra Abukarn" userId="d8fb2da5ca36de4b" providerId="LiveId" clId="{DCE9472F-37B4-4F7C-A13B-F1832BD8B3CC}" dt="2023-11-25T00:10:28.858" v="863" actId="26606"/>
          <ac:spMkLst>
            <pc:docMk/>
            <pc:sldMk cId="2874860926" sldId="267"/>
            <ac:spMk id="119" creationId="{9C51935E-4A08-4AE4-8E13-F40CD3C4F1C4}"/>
          </ac:spMkLst>
        </pc:spChg>
        <pc:spChg chg="add del">
          <ac:chgData name="Bushra Abukarn" userId="d8fb2da5ca36de4b" providerId="LiveId" clId="{DCE9472F-37B4-4F7C-A13B-F1832BD8B3CC}" dt="2023-11-25T00:36:48.988" v="1501" actId="26606"/>
          <ac:spMkLst>
            <pc:docMk/>
            <pc:sldMk cId="2874860926" sldId="267"/>
            <ac:spMk id="130" creationId="{6DC8E2D9-6729-4614-8667-C1016D3182E4}"/>
          </ac:spMkLst>
        </pc:spChg>
        <pc:spChg chg="add del">
          <ac:chgData name="Bushra Abukarn" userId="d8fb2da5ca36de4b" providerId="LiveId" clId="{DCE9472F-37B4-4F7C-A13B-F1832BD8B3CC}" dt="2023-11-25T00:36:48.988" v="1501" actId="26606"/>
          <ac:spMkLst>
            <pc:docMk/>
            <pc:sldMk cId="2874860926" sldId="267"/>
            <ac:spMk id="131" creationId="{EB9B5A19-3592-48E2-BC31-90E092BD68E1}"/>
          </ac:spMkLst>
        </pc:spChg>
        <pc:spChg chg="add del">
          <ac:chgData name="Bushra Abukarn" userId="d8fb2da5ca36de4b" providerId="LiveId" clId="{DCE9472F-37B4-4F7C-A13B-F1832BD8B3CC}" dt="2023-11-25T00:36:48.988" v="1501" actId="26606"/>
          <ac:spMkLst>
            <pc:docMk/>
            <pc:sldMk cId="2874860926" sldId="267"/>
            <ac:spMk id="133" creationId="{DD99E1B6-CBC4-4306-9DFC-847D6D135208}"/>
          </ac:spMkLst>
        </pc:spChg>
        <pc:spChg chg="add del">
          <ac:chgData name="Bushra Abukarn" userId="d8fb2da5ca36de4b" providerId="LiveId" clId="{DCE9472F-37B4-4F7C-A13B-F1832BD8B3CC}" dt="2023-11-25T00:36:48.988" v="1501" actId="26606"/>
          <ac:spMkLst>
            <pc:docMk/>
            <pc:sldMk cId="2874860926" sldId="267"/>
            <ac:spMk id="150" creationId="{9D8267F7-1115-4F9A-BEF5-BB6664BCF0DB}"/>
          </ac:spMkLst>
        </pc:spChg>
        <pc:spChg chg="add del">
          <ac:chgData name="Bushra Abukarn" userId="d8fb2da5ca36de4b" providerId="LiveId" clId="{DCE9472F-37B4-4F7C-A13B-F1832BD8B3CC}" dt="2023-11-25T00:36:48.988" v="1501" actId="26606"/>
          <ac:spMkLst>
            <pc:docMk/>
            <pc:sldMk cId="2874860926" sldId="267"/>
            <ac:spMk id="156" creationId="{39C45301-BF3C-412B-A22C-DB52E073B4D8}"/>
          </ac:spMkLst>
        </pc:spChg>
        <pc:grpChg chg="add del">
          <ac:chgData name="Bushra Abukarn" userId="d8fb2da5ca36de4b" providerId="LiveId" clId="{DCE9472F-37B4-4F7C-A13B-F1832BD8B3CC}" dt="2023-11-25T00:07:10.817" v="808" actId="26606"/>
          <ac:grpSpMkLst>
            <pc:docMk/>
            <pc:sldMk cId="2874860926" sldId="267"/>
            <ac:grpSpMk id="13" creationId="{987A62DB-71D7-497D-BE1C-933ECB515A68}"/>
          </ac:grpSpMkLst>
        </pc:grpChg>
        <pc:grpChg chg="add del">
          <ac:chgData name="Bushra Abukarn" userId="d8fb2da5ca36de4b" providerId="LiveId" clId="{DCE9472F-37B4-4F7C-A13B-F1832BD8B3CC}" dt="2023-11-25T00:07:13.997" v="810" actId="26606"/>
          <ac:grpSpMkLst>
            <pc:docMk/>
            <pc:sldMk cId="2874860926" sldId="267"/>
            <ac:grpSpMk id="22" creationId="{000A5F84-BD20-4A3E-81BA-9F4444101C16}"/>
          </ac:grpSpMkLst>
        </pc:grpChg>
        <pc:grpChg chg="add del">
          <ac:chgData name="Bushra Abukarn" userId="d8fb2da5ca36de4b" providerId="LiveId" clId="{DCE9472F-37B4-4F7C-A13B-F1832BD8B3CC}" dt="2023-11-25T00:08:25.434" v="848" actId="26606"/>
          <ac:grpSpMkLst>
            <pc:docMk/>
            <pc:sldMk cId="2874860926" sldId="267"/>
            <ac:grpSpMk id="29" creationId="{2F76036C-C247-4F63-AE7F-2ADB1D496E70}"/>
          </ac:grpSpMkLst>
        </pc:grpChg>
        <pc:grpChg chg="add del">
          <ac:chgData name="Bushra Abukarn" userId="d8fb2da5ca36de4b" providerId="LiveId" clId="{DCE9472F-37B4-4F7C-A13B-F1832BD8B3CC}" dt="2023-11-25T00:09:31.783" v="851" actId="26606"/>
          <ac:grpSpMkLst>
            <pc:docMk/>
            <pc:sldMk cId="2874860926" sldId="267"/>
            <ac:grpSpMk id="34" creationId="{30D050C3-946A-4155-B469-3FE5492E6E91}"/>
          </ac:grpSpMkLst>
        </pc:grpChg>
        <pc:grpChg chg="add del">
          <ac:chgData name="Bushra Abukarn" userId="d8fb2da5ca36de4b" providerId="LiveId" clId="{DCE9472F-37B4-4F7C-A13B-F1832BD8B3CC}" dt="2023-11-25T00:10:28.890" v="864" actId="26606"/>
          <ac:grpSpMkLst>
            <pc:docMk/>
            <pc:sldMk cId="2874860926" sldId="267"/>
            <ac:grpSpMk id="51" creationId="{BF4E480B-94D6-46F9-A2B6-B98D311FDC19}"/>
          </ac:grpSpMkLst>
        </pc:grpChg>
        <pc:grpChg chg="add del">
          <ac:chgData name="Bushra Abukarn" userId="d8fb2da5ca36de4b" providerId="LiveId" clId="{DCE9472F-37B4-4F7C-A13B-F1832BD8B3CC}" dt="2023-11-25T00:10:25.381" v="859" actId="26606"/>
          <ac:grpSpMkLst>
            <pc:docMk/>
            <pc:sldMk cId="2874860926" sldId="267"/>
            <ac:grpSpMk id="70" creationId="{BF4E480B-94D6-46F9-A2B6-B98D311FDC19}"/>
          </ac:grpSpMkLst>
        </pc:grpChg>
        <pc:grpChg chg="add del">
          <ac:chgData name="Bushra Abukarn" userId="d8fb2da5ca36de4b" providerId="LiveId" clId="{DCE9472F-37B4-4F7C-A13B-F1832BD8B3CC}" dt="2023-11-25T00:10:25.381" v="859" actId="26606"/>
          <ac:grpSpMkLst>
            <pc:docMk/>
            <pc:sldMk cId="2874860926" sldId="267"/>
            <ac:grpSpMk id="84" creationId="{24A5CBF4-323E-4A2D-A9CD-A3CC0050D948}"/>
          </ac:grpSpMkLst>
        </pc:grpChg>
        <pc:grpChg chg="add del">
          <ac:chgData name="Bushra Abukarn" userId="d8fb2da5ca36de4b" providerId="LiveId" clId="{DCE9472F-37B4-4F7C-A13B-F1832BD8B3CC}" dt="2023-11-25T00:10:27.682" v="861" actId="26606"/>
          <ac:grpSpMkLst>
            <pc:docMk/>
            <pc:sldMk cId="2874860926" sldId="267"/>
            <ac:grpSpMk id="86" creationId="{E2548C40-4C00-4E91-BFA6-84B4D66225A4}"/>
          </ac:grpSpMkLst>
        </pc:grpChg>
        <pc:grpChg chg="add del">
          <ac:chgData name="Bushra Abukarn" userId="d8fb2da5ca36de4b" providerId="LiveId" clId="{DCE9472F-37B4-4F7C-A13B-F1832BD8B3CC}" dt="2023-11-25T00:10:27.682" v="861" actId="26606"/>
          <ac:grpSpMkLst>
            <pc:docMk/>
            <pc:sldMk cId="2874860926" sldId="267"/>
            <ac:grpSpMk id="97" creationId="{BF4E480B-94D6-46F9-A2B6-B98D311FDC19}"/>
          </ac:grpSpMkLst>
        </pc:grpChg>
        <pc:grpChg chg="add del">
          <ac:chgData name="Bushra Abukarn" userId="d8fb2da5ca36de4b" providerId="LiveId" clId="{DCE9472F-37B4-4F7C-A13B-F1832BD8B3CC}" dt="2023-11-25T00:10:28.858" v="863" actId="26606"/>
          <ac:grpSpMkLst>
            <pc:docMk/>
            <pc:sldMk cId="2874860926" sldId="267"/>
            <ac:grpSpMk id="117" creationId="{BF4E480B-94D6-46F9-A2B6-B98D311FDC19}"/>
          </ac:grpSpMkLst>
        </pc:grpChg>
        <pc:grpChg chg="add del">
          <ac:chgData name="Bushra Abukarn" userId="d8fb2da5ca36de4b" providerId="LiveId" clId="{DCE9472F-37B4-4F7C-A13B-F1832BD8B3CC}" dt="2023-11-25T00:36:48.988" v="1501" actId="26606"/>
          <ac:grpSpMkLst>
            <pc:docMk/>
            <pc:sldMk cId="2874860926" sldId="267"/>
            <ac:grpSpMk id="121" creationId="{BF4E480B-94D6-46F9-A2B6-B98D311FDC19}"/>
          </ac:grpSpMkLst>
        </pc:grpChg>
        <pc:grpChg chg="add del">
          <ac:chgData name="Bushra Abukarn" userId="d8fb2da5ca36de4b" providerId="LiveId" clId="{DCE9472F-37B4-4F7C-A13B-F1832BD8B3CC}" dt="2023-11-25T00:36:48.988" v="1501" actId="26606"/>
          <ac:grpSpMkLst>
            <pc:docMk/>
            <pc:sldMk cId="2874860926" sldId="267"/>
            <ac:grpSpMk id="132" creationId="{E2548C40-4C00-4E91-BFA6-84B4D66225A4}"/>
          </ac:grpSpMkLst>
        </pc:grpChg>
        <pc:grpChg chg="add del">
          <ac:chgData name="Bushra Abukarn" userId="d8fb2da5ca36de4b" providerId="LiveId" clId="{DCE9472F-37B4-4F7C-A13B-F1832BD8B3CC}" dt="2023-11-25T00:36:48.988" v="1501" actId="26606"/>
          <ac:grpSpMkLst>
            <pc:docMk/>
            <pc:sldMk cId="2874860926" sldId="267"/>
            <ac:grpSpMk id="138" creationId="{7C6B683D-13FA-4605-8648-01FC9C82FEC8}"/>
          </ac:grpSpMkLst>
        </pc:grpChg>
        <pc:grpChg chg="add del">
          <ac:chgData name="Bushra Abukarn" userId="d8fb2da5ca36de4b" providerId="LiveId" clId="{DCE9472F-37B4-4F7C-A13B-F1832BD8B3CC}" dt="2023-11-25T00:36:48.988" v="1501" actId="26606"/>
          <ac:grpSpMkLst>
            <pc:docMk/>
            <pc:sldMk cId="2874860926" sldId="267"/>
            <ac:grpSpMk id="152" creationId="{B88B1285-8063-4B0C-BC7D-E13E22CBC1A5}"/>
          </ac:grpSpMkLst>
        </pc:grpChg>
        <pc:picChg chg="add del mod">
          <ac:chgData name="Bushra Abukarn" userId="d8fb2da5ca36de4b" providerId="LiveId" clId="{DCE9472F-37B4-4F7C-A13B-F1832BD8B3CC}" dt="2023-11-25T00:09:09.796" v="849" actId="478"/>
          <ac:picMkLst>
            <pc:docMk/>
            <pc:sldMk cId="2874860926" sldId="267"/>
            <ac:picMk id="4" creationId="{2E9757DC-DDB2-F62F-3736-4C5F845AB238}"/>
          </ac:picMkLst>
        </pc:picChg>
        <pc:picChg chg="add del mod">
          <ac:chgData name="Bushra Abukarn" userId="d8fb2da5ca36de4b" providerId="LiveId" clId="{DCE9472F-37B4-4F7C-A13B-F1832BD8B3CC}" dt="2023-11-25T00:09:40.146" v="854" actId="478"/>
          <ac:picMkLst>
            <pc:docMk/>
            <pc:sldMk cId="2874860926" sldId="267"/>
            <ac:picMk id="5" creationId="{6FB401EE-B77F-3384-50CE-56DEA14CABFC}"/>
          </ac:picMkLst>
        </pc:picChg>
        <pc:picChg chg="add mod ord">
          <ac:chgData name="Bushra Abukarn" userId="d8fb2da5ca36de4b" providerId="LiveId" clId="{DCE9472F-37B4-4F7C-A13B-F1832BD8B3CC}" dt="2023-11-25T00:47:12.885" v="1607" actId="14100"/>
          <ac:picMkLst>
            <pc:docMk/>
            <pc:sldMk cId="2874860926" sldId="267"/>
            <ac:picMk id="9" creationId="{4671B81C-3CD1-DC39-0C31-FC42101F2FB6}"/>
          </ac:picMkLst>
        </pc:picChg>
        <pc:picChg chg="add del mod">
          <ac:chgData name="Bushra Abukarn" userId="d8fb2da5ca36de4b" providerId="LiveId" clId="{DCE9472F-37B4-4F7C-A13B-F1832BD8B3CC}" dt="2023-11-25T00:46:32.442" v="1600" actId="478"/>
          <ac:picMkLst>
            <pc:docMk/>
            <pc:sldMk cId="2874860926" sldId="267"/>
            <ac:picMk id="17" creationId="{EE392853-FA90-8489-04F8-3D724FCF6F77}"/>
          </ac:picMkLst>
        </pc:picChg>
        <pc:picChg chg="add del mod">
          <ac:chgData name="Bushra Abukarn" userId="d8fb2da5ca36de4b" providerId="LiveId" clId="{DCE9472F-37B4-4F7C-A13B-F1832BD8B3CC}" dt="2023-11-25T02:54:42.662" v="1645" actId="478"/>
          <ac:picMkLst>
            <pc:docMk/>
            <pc:sldMk cId="2874860926" sldId="267"/>
            <ac:picMk id="19" creationId="{D735D53E-55AB-0734-8E38-2E303B1F9F5E}"/>
          </ac:picMkLst>
        </pc:picChg>
        <pc:picChg chg="add mod">
          <ac:chgData name="Bushra Abukarn" userId="d8fb2da5ca36de4b" providerId="LiveId" clId="{DCE9472F-37B4-4F7C-A13B-F1832BD8B3CC}" dt="2023-11-25T02:56:02.616" v="1650" actId="1076"/>
          <ac:picMkLst>
            <pc:docMk/>
            <pc:sldMk cId="2874860926" sldId="267"/>
            <ac:picMk id="26" creationId="{C5856833-D50B-4115-D825-044C4052F9A7}"/>
          </ac:picMkLst>
        </pc:picChg>
      </pc:sldChg>
      <pc:sldChg chg="addSp delSp modSp new mod setBg">
        <pc:chgData name="Bushra Abukarn" userId="d8fb2da5ca36de4b" providerId="LiveId" clId="{DCE9472F-37B4-4F7C-A13B-F1832BD8B3CC}" dt="2023-11-26T01:20:41.341" v="2100" actId="20577"/>
        <pc:sldMkLst>
          <pc:docMk/>
          <pc:sldMk cId="3615215645" sldId="268"/>
        </pc:sldMkLst>
        <pc:spChg chg="mod">
          <ac:chgData name="Bushra Abukarn" userId="d8fb2da5ca36de4b" providerId="LiveId" clId="{DCE9472F-37B4-4F7C-A13B-F1832BD8B3CC}" dt="2023-11-26T01:20:41.341" v="2100" actId="20577"/>
          <ac:spMkLst>
            <pc:docMk/>
            <pc:sldMk cId="3615215645" sldId="268"/>
            <ac:spMk id="2" creationId="{08D958C3-7CDC-4EB4-3BEF-E24CBDE97665}"/>
          </ac:spMkLst>
        </pc:spChg>
        <pc:spChg chg="del mod">
          <ac:chgData name="Bushra Abukarn" userId="d8fb2da5ca36de4b" providerId="LiveId" clId="{DCE9472F-37B4-4F7C-A13B-F1832BD8B3CC}" dt="2023-11-25T03:00:11.969" v="1701" actId="26606"/>
          <ac:spMkLst>
            <pc:docMk/>
            <pc:sldMk cId="3615215645" sldId="268"/>
            <ac:spMk id="3" creationId="{9FA167CC-D5EF-1CE5-CD17-5C3D89453BA4}"/>
          </ac:spMkLst>
        </pc:spChg>
        <pc:spChg chg="add del">
          <ac:chgData name="Bushra Abukarn" userId="d8fb2da5ca36de4b" providerId="LiveId" clId="{DCE9472F-37B4-4F7C-A13B-F1832BD8B3CC}" dt="2023-11-25T03:00:11.948" v="1700" actId="26606"/>
          <ac:spMkLst>
            <pc:docMk/>
            <pc:sldMk cId="3615215645" sldId="268"/>
            <ac:spMk id="9" creationId="{81C8C0F4-5C44-4C3F-B321-5CB3E2BABC2C}"/>
          </ac:spMkLst>
        </pc:spChg>
        <pc:spChg chg="add del">
          <ac:chgData name="Bushra Abukarn" userId="d8fb2da5ca36de4b" providerId="LiveId" clId="{DCE9472F-37B4-4F7C-A13B-F1832BD8B3CC}" dt="2023-11-25T03:01:06.997" v="1705" actId="26606"/>
          <ac:spMkLst>
            <pc:docMk/>
            <pc:sldMk cId="3615215645" sldId="268"/>
            <ac:spMk id="21" creationId="{6DC8E2D9-6729-4614-8667-C1016D3182E4}"/>
          </ac:spMkLst>
        </pc:spChg>
        <pc:spChg chg="add del">
          <ac:chgData name="Bushra Abukarn" userId="d8fb2da5ca36de4b" providerId="LiveId" clId="{DCE9472F-37B4-4F7C-A13B-F1832BD8B3CC}" dt="2023-11-25T03:01:06.997" v="1705" actId="26606"/>
          <ac:spMkLst>
            <pc:docMk/>
            <pc:sldMk cId="3615215645" sldId="268"/>
            <ac:spMk id="23" creationId="{EB9B5A19-3592-48E2-BC31-90E092BD68E1}"/>
          </ac:spMkLst>
        </pc:spChg>
        <pc:spChg chg="add del">
          <ac:chgData name="Bushra Abukarn" userId="d8fb2da5ca36de4b" providerId="LiveId" clId="{DCE9472F-37B4-4F7C-A13B-F1832BD8B3CC}" dt="2023-11-25T03:01:06.997" v="1705" actId="26606"/>
          <ac:spMkLst>
            <pc:docMk/>
            <pc:sldMk cId="3615215645" sldId="268"/>
            <ac:spMk id="37" creationId="{DD99E1B6-CBC4-4306-9DFC-847D6D135208}"/>
          </ac:spMkLst>
        </pc:spChg>
        <pc:spChg chg="add del">
          <ac:chgData name="Bushra Abukarn" userId="d8fb2da5ca36de4b" providerId="LiveId" clId="{DCE9472F-37B4-4F7C-A13B-F1832BD8B3CC}" dt="2023-11-25T03:01:06.982" v="1704" actId="26606"/>
          <ac:spMkLst>
            <pc:docMk/>
            <pc:sldMk cId="3615215645" sldId="268"/>
            <ac:spMk id="46" creationId="{AB3297EF-9890-FA15-E9A9-C4D5773E0637}"/>
          </ac:spMkLst>
        </pc:spChg>
        <pc:spChg chg="add del">
          <ac:chgData name="Bushra Abukarn" userId="d8fb2da5ca36de4b" providerId="LiveId" clId="{DCE9472F-37B4-4F7C-A13B-F1832BD8B3CC}" dt="2023-11-25T03:01:06.982" v="1704" actId="26606"/>
          <ac:spMkLst>
            <pc:docMk/>
            <pc:sldMk cId="3615215645" sldId="268"/>
            <ac:spMk id="49" creationId="{B807C163-87AF-4BC4-ADE2-4E5EAFEEE8CE}"/>
          </ac:spMkLst>
        </pc:spChg>
        <pc:spChg chg="add del">
          <ac:chgData name="Bushra Abukarn" userId="d8fb2da5ca36de4b" providerId="LiveId" clId="{DCE9472F-37B4-4F7C-A13B-F1832BD8B3CC}" dt="2023-11-25T03:01:06.982" v="1704" actId="26606"/>
          <ac:spMkLst>
            <pc:docMk/>
            <pc:sldMk cId="3615215645" sldId="268"/>
            <ac:spMk id="63" creationId="{19C03209-5BD8-4B0B-847E-430FFF592586}"/>
          </ac:spMkLst>
        </pc:spChg>
        <pc:spChg chg="add del">
          <ac:chgData name="Bushra Abukarn" userId="d8fb2da5ca36de4b" providerId="LiveId" clId="{DCE9472F-37B4-4F7C-A13B-F1832BD8B3CC}" dt="2023-11-25T03:03:24.743" v="1723" actId="26606"/>
          <ac:spMkLst>
            <pc:docMk/>
            <pc:sldMk cId="3615215645" sldId="268"/>
            <ac:spMk id="73" creationId="{97F832D9-9E09-40D4-AD67-47851A25D0B4}"/>
          </ac:spMkLst>
        </pc:spChg>
        <pc:spChg chg="add del mod ord">
          <ac:chgData name="Bushra Abukarn" userId="d8fb2da5ca36de4b" providerId="LiveId" clId="{DCE9472F-37B4-4F7C-A13B-F1832BD8B3CC}" dt="2023-11-25T03:21:46.584" v="1767" actId="26606"/>
          <ac:spMkLst>
            <pc:docMk/>
            <pc:sldMk cId="3615215645" sldId="268"/>
            <ac:spMk id="74" creationId="{20AA50C4-F1F9-4306-21E1-D6C2E6111EF0}"/>
          </ac:spMkLst>
        </pc:spChg>
        <pc:spChg chg="add del">
          <ac:chgData name="Bushra Abukarn" userId="d8fb2da5ca36de4b" providerId="LiveId" clId="{DCE9472F-37B4-4F7C-A13B-F1832BD8B3CC}" dt="2023-11-25T03:03:14.413" v="1720" actId="26606"/>
          <ac:spMkLst>
            <pc:docMk/>
            <pc:sldMk cId="3615215645" sldId="268"/>
            <ac:spMk id="83" creationId="{B807C163-87AF-4BC4-ADE2-4E5EAFEEE8CE}"/>
          </ac:spMkLst>
        </pc:spChg>
        <pc:spChg chg="add del">
          <ac:chgData name="Bushra Abukarn" userId="d8fb2da5ca36de4b" providerId="LiveId" clId="{DCE9472F-37B4-4F7C-A13B-F1832BD8B3CC}" dt="2023-11-25T03:03:14.413" v="1720" actId="26606"/>
          <ac:spMkLst>
            <pc:docMk/>
            <pc:sldMk cId="3615215645" sldId="268"/>
            <ac:spMk id="97" creationId="{19C03209-5BD8-4B0B-847E-430FFF592586}"/>
          </ac:spMkLst>
        </pc:spChg>
        <pc:spChg chg="add del">
          <ac:chgData name="Bushra Abukarn" userId="d8fb2da5ca36de4b" providerId="LiveId" clId="{DCE9472F-37B4-4F7C-A13B-F1832BD8B3CC}" dt="2023-11-25T03:03:24.712" v="1722" actId="26606"/>
          <ac:spMkLst>
            <pc:docMk/>
            <pc:sldMk cId="3615215645" sldId="268"/>
            <ac:spMk id="107" creationId="{DC05F582-AA63-4A8C-915E-66057E4BEEA9}"/>
          </ac:spMkLst>
        </pc:spChg>
        <pc:spChg chg="add del">
          <ac:chgData name="Bushra Abukarn" userId="d8fb2da5ca36de4b" providerId="LiveId" clId="{DCE9472F-37B4-4F7C-A13B-F1832BD8B3CC}" dt="2023-11-25T03:21:46.584" v="1767" actId="26606"/>
          <ac:spMkLst>
            <pc:docMk/>
            <pc:sldMk cId="3615215645" sldId="268"/>
            <ac:spMk id="109" creationId="{B4F9B187-EC02-44E0-99C7-5D629D6648DA}"/>
          </ac:spMkLst>
        </pc:spChg>
        <pc:spChg chg="add del">
          <ac:chgData name="Bushra Abukarn" userId="d8fb2da5ca36de4b" providerId="LiveId" clId="{DCE9472F-37B4-4F7C-A13B-F1832BD8B3CC}" dt="2023-11-25T03:21:46.584" v="1767" actId="26606"/>
          <ac:spMkLst>
            <pc:docMk/>
            <pc:sldMk cId="3615215645" sldId="268"/>
            <ac:spMk id="113" creationId="{9D8267F7-1115-4F9A-BEF5-BB6664BCF0DB}"/>
          </ac:spMkLst>
        </pc:spChg>
        <pc:spChg chg="add">
          <ac:chgData name="Bushra Abukarn" userId="d8fb2da5ca36de4b" providerId="LiveId" clId="{DCE9472F-37B4-4F7C-A13B-F1832BD8B3CC}" dt="2023-11-25T03:21:46.584" v="1767" actId="26606"/>
          <ac:spMkLst>
            <pc:docMk/>
            <pc:sldMk cId="3615215645" sldId="268"/>
            <ac:spMk id="133" creationId="{6DC8E2D9-6729-4614-8667-C1016D3182E4}"/>
          </ac:spMkLst>
        </pc:spChg>
        <pc:spChg chg="add">
          <ac:chgData name="Bushra Abukarn" userId="d8fb2da5ca36de4b" providerId="LiveId" clId="{DCE9472F-37B4-4F7C-A13B-F1832BD8B3CC}" dt="2023-11-25T03:21:46.584" v="1767" actId="26606"/>
          <ac:spMkLst>
            <pc:docMk/>
            <pc:sldMk cId="3615215645" sldId="268"/>
            <ac:spMk id="135" creationId="{EB9B5A19-3592-48E2-BC31-90E092BD68E1}"/>
          </ac:spMkLst>
        </pc:spChg>
        <pc:spChg chg="add">
          <ac:chgData name="Bushra Abukarn" userId="d8fb2da5ca36de4b" providerId="LiveId" clId="{DCE9472F-37B4-4F7C-A13B-F1832BD8B3CC}" dt="2023-11-25T03:21:46.584" v="1767" actId="26606"/>
          <ac:spMkLst>
            <pc:docMk/>
            <pc:sldMk cId="3615215645" sldId="268"/>
            <ac:spMk id="149" creationId="{DD99E1B6-CBC4-4306-9DFC-847D6D135208}"/>
          </ac:spMkLst>
        </pc:spChg>
        <pc:grpChg chg="add del">
          <ac:chgData name="Bushra Abukarn" userId="d8fb2da5ca36de4b" providerId="LiveId" clId="{DCE9472F-37B4-4F7C-A13B-F1832BD8B3CC}" dt="2023-11-25T03:00:11.948" v="1700" actId="26606"/>
          <ac:grpSpMkLst>
            <pc:docMk/>
            <pc:sldMk cId="3615215645" sldId="268"/>
            <ac:grpSpMk id="11" creationId="{000A5F84-BD20-4A3E-81BA-9F4444101C16}"/>
          </ac:grpSpMkLst>
        </pc:grpChg>
        <pc:grpChg chg="add del">
          <ac:chgData name="Bushra Abukarn" userId="d8fb2da5ca36de4b" providerId="LiveId" clId="{DCE9472F-37B4-4F7C-A13B-F1832BD8B3CC}" dt="2023-11-25T03:01:06.997" v="1705" actId="26606"/>
          <ac:grpSpMkLst>
            <pc:docMk/>
            <pc:sldMk cId="3615215645" sldId="268"/>
            <ac:grpSpMk id="20" creationId="{BF4E480B-94D6-46F9-A2B6-B98D311FDC19}"/>
          </ac:grpSpMkLst>
        </pc:grpChg>
        <pc:grpChg chg="add del">
          <ac:chgData name="Bushra Abukarn" userId="d8fb2da5ca36de4b" providerId="LiveId" clId="{DCE9472F-37B4-4F7C-A13B-F1832BD8B3CC}" dt="2023-11-25T03:01:06.997" v="1705" actId="26606"/>
          <ac:grpSpMkLst>
            <pc:docMk/>
            <pc:sldMk cId="3615215645" sldId="268"/>
            <ac:grpSpMk id="25" creationId="{E2548C40-4C00-4E91-BFA6-84B4D66225A4}"/>
          </ac:grpSpMkLst>
        </pc:grpChg>
        <pc:grpChg chg="add del">
          <ac:chgData name="Bushra Abukarn" userId="d8fb2da5ca36de4b" providerId="LiveId" clId="{DCE9472F-37B4-4F7C-A13B-F1832BD8B3CC}" dt="2023-11-25T03:01:06.997" v="1705" actId="26606"/>
          <ac:grpSpMkLst>
            <pc:docMk/>
            <pc:sldMk cId="3615215645" sldId="268"/>
            <ac:grpSpMk id="39" creationId="{3C16EB93-E299-481D-A004-769603D375CE}"/>
          </ac:grpSpMkLst>
        </pc:grpChg>
        <pc:grpChg chg="add del">
          <ac:chgData name="Bushra Abukarn" userId="d8fb2da5ca36de4b" providerId="LiveId" clId="{DCE9472F-37B4-4F7C-A13B-F1832BD8B3CC}" dt="2023-11-25T03:01:06.982" v="1704" actId="26606"/>
          <ac:grpSpMkLst>
            <pc:docMk/>
            <pc:sldMk cId="3615215645" sldId="268"/>
            <ac:grpSpMk id="51" creationId="{3F696E8E-5A50-4F12-9E0B-502F85061599}"/>
          </ac:grpSpMkLst>
        </pc:grpChg>
        <pc:grpChg chg="add del">
          <ac:chgData name="Bushra Abukarn" userId="d8fb2da5ca36de4b" providerId="LiveId" clId="{DCE9472F-37B4-4F7C-A13B-F1832BD8B3CC}" dt="2023-11-25T03:03:24.743" v="1723" actId="26606"/>
          <ac:grpSpMkLst>
            <pc:docMk/>
            <pc:sldMk cId="3615215645" sldId="268"/>
            <ac:grpSpMk id="55" creationId="{EAE15100-19D6-4BC7-A96E-C21B08BDF16D}"/>
          </ac:grpSpMkLst>
        </pc:grpChg>
        <pc:grpChg chg="add del">
          <ac:chgData name="Bushra Abukarn" userId="d8fb2da5ca36de4b" providerId="LiveId" clId="{DCE9472F-37B4-4F7C-A13B-F1832BD8B3CC}" dt="2023-11-25T03:01:06.982" v="1704" actId="26606"/>
          <ac:grpSpMkLst>
            <pc:docMk/>
            <pc:sldMk cId="3615215645" sldId="268"/>
            <ac:grpSpMk id="65" creationId="{F9963872-875D-459B-A646-3086F901987F}"/>
          </ac:grpSpMkLst>
        </pc:grpChg>
        <pc:grpChg chg="add del">
          <ac:chgData name="Bushra Abukarn" userId="d8fb2da5ca36de4b" providerId="LiveId" clId="{DCE9472F-37B4-4F7C-A13B-F1832BD8B3CC}" dt="2023-11-25T03:01:06.982" v="1704" actId="26606"/>
          <ac:grpSpMkLst>
            <pc:docMk/>
            <pc:sldMk cId="3615215645" sldId="268"/>
            <ac:grpSpMk id="69" creationId="{63929C9B-F8C0-4093-B550-47F25E067BB7}"/>
          </ac:grpSpMkLst>
        </pc:grpChg>
        <pc:grpChg chg="add del">
          <ac:chgData name="Bushra Abukarn" userId="d8fb2da5ca36de4b" providerId="LiveId" clId="{DCE9472F-37B4-4F7C-A13B-F1832BD8B3CC}" dt="2023-11-25T03:03:24.743" v="1723" actId="26606"/>
          <ac:grpSpMkLst>
            <pc:docMk/>
            <pc:sldMk cId="3615215645" sldId="268"/>
            <ac:grpSpMk id="75" creationId="{AE5C8971-95DF-4C55-B4F4-83EA5DFEE491}"/>
          </ac:grpSpMkLst>
        </pc:grpChg>
        <pc:grpChg chg="add del">
          <ac:chgData name="Bushra Abukarn" userId="d8fb2da5ca36de4b" providerId="LiveId" clId="{DCE9472F-37B4-4F7C-A13B-F1832BD8B3CC}" dt="2023-11-25T03:03:14.413" v="1720" actId="26606"/>
          <ac:grpSpMkLst>
            <pc:docMk/>
            <pc:sldMk cId="3615215645" sldId="268"/>
            <ac:grpSpMk id="85" creationId="{3F696E8E-5A50-4F12-9E0B-502F85061599}"/>
          </ac:grpSpMkLst>
        </pc:grpChg>
        <pc:grpChg chg="add del">
          <ac:chgData name="Bushra Abukarn" userId="d8fb2da5ca36de4b" providerId="LiveId" clId="{DCE9472F-37B4-4F7C-A13B-F1832BD8B3CC}" dt="2023-11-25T03:03:24.712" v="1722" actId="26606"/>
          <ac:grpSpMkLst>
            <pc:docMk/>
            <pc:sldMk cId="3615215645" sldId="268"/>
            <ac:grpSpMk id="99" creationId="{30D050C3-946A-4155-B469-3FE5492E6E91}"/>
          </ac:grpSpMkLst>
        </pc:grpChg>
        <pc:grpChg chg="add del">
          <ac:chgData name="Bushra Abukarn" userId="d8fb2da5ca36de4b" providerId="LiveId" clId="{DCE9472F-37B4-4F7C-A13B-F1832BD8B3CC}" dt="2023-11-25T03:21:46.584" v="1767" actId="26606"/>
          <ac:grpSpMkLst>
            <pc:docMk/>
            <pc:sldMk cId="3615215645" sldId="268"/>
            <ac:grpSpMk id="110" creationId="{7C6B683D-13FA-4605-8648-01FC9C82FEC8}"/>
          </ac:grpSpMkLst>
        </pc:grpChg>
        <pc:grpChg chg="add del">
          <ac:chgData name="Bushra Abukarn" userId="d8fb2da5ca36de4b" providerId="LiveId" clId="{DCE9472F-37B4-4F7C-A13B-F1832BD8B3CC}" dt="2023-11-25T03:21:46.584" v="1767" actId="26606"/>
          <ac:grpSpMkLst>
            <pc:docMk/>
            <pc:sldMk cId="3615215645" sldId="268"/>
            <ac:grpSpMk id="114" creationId="{7B4E221E-E4F3-4D25-8DC8-8A3D08C830B4}"/>
          </ac:grpSpMkLst>
        </pc:grpChg>
        <pc:grpChg chg="add">
          <ac:chgData name="Bushra Abukarn" userId="d8fb2da5ca36de4b" providerId="LiveId" clId="{DCE9472F-37B4-4F7C-A13B-F1832BD8B3CC}" dt="2023-11-25T03:21:46.584" v="1767" actId="26606"/>
          <ac:grpSpMkLst>
            <pc:docMk/>
            <pc:sldMk cId="3615215645" sldId="268"/>
            <ac:grpSpMk id="121" creationId="{BF4E480B-94D6-46F9-A2B6-B98D311FDC19}"/>
          </ac:grpSpMkLst>
        </pc:grpChg>
        <pc:grpChg chg="add">
          <ac:chgData name="Bushra Abukarn" userId="d8fb2da5ca36de4b" providerId="LiveId" clId="{DCE9472F-37B4-4F7C-A13B-F1832BD8B3CC}" dt="2023-11-25T03:21:46.584" v="1767" actId="26606"/>
          <ac:grpSpMkLst>
            <pc:docMk/>
            <pc:sldMk cId="3615215645" sldId="268"/>
            <ac:grpSpMk id="137" creationId="{E2548C40-4C00-4E91-BFA6-84B4D66225A4}"/>
          </ac:grpSpMkLst>
        </pc:grpChg>
        <pc:grpChg chg="add">
          <ac:chgData name="Bushra Abukarn" userId="d8fb2da5ca36de4b" providerId="LiveId" clId="{DCE9472F-37B4-4F7C-A13B-F1832BD8B3CC}" dt="2023-11-25T03:21:46.584" v="1767" actId="26606"/>
          <ac:grpSpMkLst>
            <pc:docMk/>
            <pc:sldMk cId="3615215645" sldId="268"/>
            <ac:grpSpMk id="151" creationId="{3C16EB93-E299-481D-A004-769603D375CE}"/>
          </ac:grpSpMkLst>
        </pc:grpChg>
        <pc:picChg chg="add del mod ord">
          <ac:chgData name="Bushra Abukarn" userId="d8fb2da5ca36de4b" providerId="LiveId" clId="{DCE9472F-37B4-4F7C-A13B-F1832BD8B3CC}" dt="2023-11-25T03:03:04.854" v="1718" actId="478"/>
          <ac:picMkLst>
            <pc:docMk/>
            <pc:sldMk cId="3615215645" sldId="268"/>
            <ac:picMk id="4" creationId="{EE603893-F284-9A7E-2CF5-D2C3E774F346}"/>
          </ac:picMkLst>
        </pc:picChg>
        <pc:picChg chg="add del mod">
          <ac:chgData name="Bushra Abukarn" userId="d8fb2da5ca36de4b" providerId="LiveId" clId="{DCE9472F-37B4-4F7C-A13B-F1832BD8B3CC}" dt="2023-11-25T03:21:12.573" v="1764" actId="478"/>
          <ac:picMkLst>
            <pc:docMk/>
            <pc:sldMk cId="3615215645" sldId="268"/>
            <ac:picMk id="5" creationId="{C336C1B4-1360-8035-5CB5-1A367C25FE6C}"/>
          </ac:picMkLst>
        </pc:picChg>
        <pc:picChg chg="add del mod">
          <ac:chgData name="Bushra Abukarn" userId="d8fb2da5ca36de4b" providerId="LiveId" clId="{DCE9472F-37B4-4F7C-A13B-F1832BD8B3CC}" dt="2023-11-25T03:21:14.634" v="1765" actId="478"/>
          <ac:picMkLst>
            <pc:docMk/>
            <pc:sldMk cId="3615215645" sldId="268"/>
            <ac:picMk id="6" creationId="{E98E42C9-2758-389A-C8DB-5FAACEBAEC19}"/>
          </ac:picMkLst>
        </pc:picChg>
        <pc:picChg chg="add mod">
          <ac:chgData name="Bushra Abukarn" userId="d8fb2da5ca36de4b" providerId="LiveId" clId="{DCE9472F-37B4-4F7C-A13B-F1832BD8B3CC}" dt="2023-11-25T03:36:50.570" v="1870" actId="1076"/>
          <ac:picMkLst>
            <pc:docMk/>
            <pc:sldMk cId="3615215645" sldId="268"/>
            <ac:picMk id="7" creationId="{DEC208FD-E50B-BA9A-C6ED-BEC220660DB0}"/>
          </ac:picMkLst>
        </pc:picChg>
        <pc:picChg chg="add mod">
          <ac:chgData name="Bushra Abukarn" userId="d8fb2da5ca36de4b" providerId="LiveId" clId="{DCE9472F-37B4-4F7C-A13B-F1832BD8B3CC}" dt="2023-11-25T03:43:48.762" v="2032" actId="14100"/>
          <ac:picMkLst>
            <pc:docMk/>
            <pc:sldMk cId="3615215645" sldId="268"/>
            <ac:picMk id="43" creationId="{D92AC429-7FF2-C8ED-8EDF-86B720CB1C8F}"/>
          </ac:picMkLst>
        </pc:picChg>
      </pc:sldChg>
      <pc:sldChg chg="addSp delSp modSp new mod setBg addAnim delAnim">
        <pc:chgData name="Bushra Abukarn" userId="d8fb2da5ca36de4b" providerId="LiveId" clId="{DCE9472F-37B4-4F7C-A13B-F1832BD8B3CC}" dt="2023-11-25T04:48:17.121" v="2096" actId="14100"/>
        <pc:sldMkLst>
          <pc:docMk/>
          <pc:sldMk cId="536939143" sldId="269"/>
        </pc:sldMkLst>
        <pc:spChg chg="mod ord">
          <ac:chgData name="Bushra Abukarn" userId="d8fb2da5ca36de4b" providerId="LiveId" clId="{DCE9472F-37B4-4F7C-A13B-F1832BD8B3CC}" dt="2023-11-25T04:44:10.571" v="2094" actId="14100"/>
          <ac:spMkLst>
            <pc:docMk/>
            <pc:sldMk cId="536939143" sldId="269"/>
            <ac:spMk id="2" creationId="{A08877CE-6EFC-ECBA-1F04-83C74E808875}"/>
          </ac:spMkLst>
        </pc:spChg>
        <pc:spChg chg="del">
          <ac:chgData name="Bushra Abukarn" userId="d8fb2da5ca36de4b" providerId="LiveId" clId="{DCE9472F-37B4-4F7C-A13B-F1832BD8B3CC}" dt="2023-11-25T03:02:45.255" v="1714"/>
          <ac:spMkLst>
            <pc:docMk/>
            <pc:sldMk cId="536939143" sldId="269"/>
            <ac:spMk id="3" creationId="{7CDDED23-3C2B-8B69-8A8C-FC77640BA092}"/>
          </ac:spMkLst>
        </pc:spChg>
        <pc:spChg chg="add del mod">
          <ac:chgData name="Bushra Abukarn" userId="d8fb2da5ca36de4b" providerId="LiveId" clId="{DCE9472F-37B4-4F7C-A13B-F1832BD8B3CC}" dt="2023-11-25T03:04:20.577" v="1736" actId="478"/>
          <ac:spMkLst>
            <pc:docMk/>
            <pc:sldMk cId="536939143" sldId="269"/>
            <ac:spMk id="8" creationId="{F9243A14-67D0-65B9-4279-9C8E8E7C86B6}"/>
          </ac:spMkLst>
        </pc:spChg>
        <pc:spChg chg="add del">
          <ac:chgData name="Bushra Abukarn" userId="d8fb2da5ca36de4b" providerId="LiveId" clId="{DCE9472F-37B4-4F7C-A13B-F1832BD8B3CC}" dt="2023-11-25T03:08:43.386" v="1751" actId="26606"/>
          <ac:spMkLst>
            <pc:docMk/>
            <pc:sldMk cId="536939143" sldId="269"/>
            <ac:spMk id="11" creationId="{97F832D9-9E09-40D4-AD67-47851A25D0B4}"/>
          </ac:spMkLst>
        </pc:spChg>
        <pc:spChg chg="add del">
          <ac:chgData name="Bushra Abukarn" userId="d8fb2da5ca36de4b" providerId="LiveId" clId="{DCE9472F-37B4-4F7C-A13B-F1832BD8B3CC}" dt="2023-11-25T03:08:34.663" v="1747" actId="26606"/>
          <ac:spMkLst>
            <pc:docMk/>
            <pc:sldMk cId="536939143" sldId="269"/>
            <ac:spMk id="28" creationId="{6DC8E2D9-6729-4614-8667-C1016D3182E4}"/>
          </ac:spMkLst>
        </pc:spChg>
        <pc:spChg chg="add del">
          <ac:chgData name="Bushra Abukarn" userId="d8fb2da5ca36de4b" providerId="LiveId" clId="{DCE9472F-37B4-4F7C-A13B-F1832BD8B3CC}" dt="2023-11-25T03:08:34.663" v="1747" actId="26606"/>
          <ac:spMkLst>
            <pc:docMk/>
            <pc:sldMk cId="536939143" sldId="269"/>
            <ac:spMk id="30" creationId="{EB9B5A19-3592-48E2-BC31-90E092BD68E1}"/>
          </ac:spMkLst>
        </pc:spChg>
        <pc:spChg chg="add del">
          <ac:chgData name="Bushra Abukarn" userId="d8fb2da5ca36de4b" providerId="LiveId" clId="{DCE9472F-37B4-4F7C-A13B-F1832BD8B3CC}" dt="2023-11-25T03:08:34.663" v="1747" actId="26606"/>
          <ac:spMkLst>
            <pc:docMk/>
            <pc:sldMk cId="536939143" sldId="269"/>
            <ac:spMk id="44" creationId="{DD99E1B6-CBC4-4306-9DFC-847D6D135208}"/>
          </ac:spMkLst>
        </pc:spChg>
        <pc:spChg chg="add del">
          <ac:chgData name="Bushra Abukarn" userId="d8fb2da5ca36de4b" providerId="LiveId" clId="{DCE9472F-37B4-4F7C-A13B-F1832BD8B3CC}" dt="2023-11-25T03:08:43.359" v="1750" actId="26606"/>
          <ac:spMkLst>
            <pc:docMk/>
            <pc:sldMk cId="536939143" sldId="269"/>
            <ac:spMk id="55" creationId="{6DC8E2D9-6729-4614-8667-C1016D3182E4}"/>
          </ac:spMkLst>
        </pc:spChg>
        <pc:spChg chg="add del">
          <ac:chgData name="Bushra Abukarn" userId="d8fb2da5ca36de4b" providerId="LiveId" clId="{DCE9472F-37B4-4F7C-A13B-F1832BD8B3CC}" dt="2023-11-25T04:42:11.995" v="2073" actId="26606"/>
          <ac:spMkLst>
            <pc:docMk/>
            <pc:sldMk cId="536939143" sldId="269"/>
            <ac:spMk id="66" creationId="{6DC8E2D9-6729-4614-8667-C1016D3182E4}"/>
          </ac:spMkLst>
        </pc:spChg>
        <pc:spChg chg="add del">
          <ac:chgData name="Bushra Abukarn" userId="d8fb2da5ca36de4b" providerId="LiveId" clId="{DCE9472F-37B4-4F7C-A13B-F1832BD8B3CC}" dt="2023-11-25T04:42:11.995" v="2073" actId="26606"/>
          <ac:spMkLst>
            <pc:docMk/>
            <pc:sldMk cId="536939143" sldId="269"/>
            <ac:spMk id="67" creationId="{DE59CF68-BABE-4C2C-8CF4-65074F93B2CF}"/>
          </ac:spMkLst>
        </pc:spChg>
        <pc:spChg chg="add del">
          <ac:chgData name="Bushra Abukarn" userId="d8fb2da5ca36de4b" providerId="LiveId" clId="{DCE9472F-37B4-4F7C-A13B-F1832BD8B3CC}" dt="2023-11-25T04:42:11.995" v="2073" actId="26606"/>
          <ac:spMkLst>
            <pc:docMk/>
            <pc:sldMk cId="536939143" sldId="269"/>
            <ac:spMk id="71" creationId="{04D326E6-DCF1-49C2-A73B-F2163348A0DF}"/>
          </ac:spMkLst>
        </pc:spChg>
        <pc:spChg chg="add del">
          <ac:chgData name="Bushra Abukarn" userId="d8fb2da5ca36de4b" providerId="LiveId" clId="{DCE9472F-37B4-4F7C-A13B-F1832BD8B3CC}" dt="2023-11-25T04:42:35.390" v="2079" actId="26606"/>
          <ac:spMkLst>
            <pc:docMk/>
            <pc:sldMk cId="536939143" sldId="269"/>
            <ac:spMk id="88" creationId="{6DC8E2D9-6729-4614-8667-C1016D3182E4}"/>
          </ac:spMkLst>
        </pc:spChg>
        <pc:spChg chg="add del">
          <ac:chgData name="Bushra Abukarn" userId="d8fb2da5ca36de4b" providerId="LiveId" clId="{DCE9472F-37B4-4F7C-A13B-F1832BD8B3CC}" dt="2023-11-25T04:42:35.390" v="2079" actId="26606"/>
          <ac:spMkLst>
            <pc:docMk/>
            <pc:sldMk cId="536939143" sldId="269"/>
            <ac:spMk id="90" creationId="{EB9B5A19-3592-48E2-BC31-90E092BD68E1}"/>
          </ac:spMkLst>
        </pc:spChg>
        <pc:spChg chg="add del">
          <ac:chgData name="Bushra Abukarn" userId="d8fb2da5ca36de4b" providerId="LiveId" clId="{DCE9472F-37B4-4F7C-A13B-F1832BD8B3CC}" dt="2023-11-25T04:42:35.390" v="2079" actId="26606"/>
          <ac:spMkLst>
            <pc:docMk/>
            <pc:sldMk cId="536939143" sldId="269"/>
            <ac:spMk id="104" creationId="{DD99E1B6-CBC4-4306-9DFC-847D6D135208}"/>
          </ac:spMkLst>
        </pc:spChg>
        <pc:spChg chg="add del">
          <ac:chgData name="Bushra Abukarn" userId="d8fb2da5ca36de4b" providerId="LiveId" clId="{DCE9472F-37B4-4F7C-A13B-F1832BD8B3CC}" dt="2023-11-25T04:42:35.357" v="2078" actId="26606"/>
          <ac:spMkLst>
            <pc:docMk/>
            <pc:sldMk cId="536939143" sldId="269"/>
            <ac:spMk id="121" creationId="{6DC8E2D9-6729-4614-8667-C1016D3182E4}"/>
          </ac:spMkLst>
        </pc:spChg>
        <pc:spChg chg="add del">
          <ac:chgData name="Bushra Abukarn" userId="d8fb2da5ca36de4b" providerId="LiveId" clId="{DCE9472F-37B4-4F7C-A13B-F1832BD8B3CC}" dt="2023-11-25T04:42:52.937" v="2081" actId="26606"/>
          <ac:spMkLst>
            <pc:docMk/>
            <pc:sldMk cId="536939143" sldId="269"/>
            <ac:spMk id="137" creationId="{DD99E1B6-CBC4-4306-9DFC-847D6D135208}"/>
          </ac:spMkLst>
        </pc:spChg>
        <pc:spChg chg="add del">
          <ac:chgData name="Bushra Abukarn" userId="d8fb2da5ca36de4b" providerId="LiveId" clId="{DCE9472F-37B4-4F7C-A13B-F1832BD8B3CC}" dt="2023-11-25T04:42:52.937" v="2081" actId="26606"/>
          <ac:spMkLst>
            <pc:docMk/>
            <pc:sldMk cId="536939143" sldId="269"/>
            <ac:spMk id="146" creationId="{6DC8E2D9-6729-4614-8667-C1016D3182E4}"/>
          </ac:spMkLst>
        </pc:spChg>
        <pc:spChg chg="add del">
          <ac:chgData name="Bushra Abukarn" userId="d8fb2da5ca36de4b" providerId="LiveId" clId="{DCE9472F-37B4-4F7C-A13B-F1832BD8B3CC}" dt="2023-11-25T04:42:52.937" v="2081" actId="26606"/>
          <ac:spMkLst>
            <pc:docMk/>
            <pc:sldMk cId="536939143" sldId="269"/>
            <ac:spMk id="147" creationId="{EB9B5A19-3592-48E2-BC31-90E092BD68E1}"/>
          </ac:spMkLst>
        </pc:spChg>
        <pc:spChg chg="add del">
          <ac:chgData name="Bushra Abukarn" userId="d8fb2da5ca36de4b" providerId="LiveId" clId="{DCE9472F-37B4-4F7C-A13B-F1832BD8B3CC}" dt="2023-11-25T04:43:07.445" v="2082" actId="26606"/>
          <ac:spMkLst>
            <pc:docMk/>
            <pc:sldMk cId="536939143" sldId="269"/>
            <ac:spMk id="171" creationId="{6DC8E2D9-6729-4614-8667-C1016D3182E4}"/>
          </ac:spMkLst>
        </pc:spChg>
        <pc:spChg chg="add">
          <ac:chgData name="Bushra Abukarn" userId="d8fb2da5ca36de4b" providerId="LiveId" clId="{DCE9472F-37B4-4F7C-A13B-F1832BD8B3CC}" dt="2023-11-25T04:43:07.445" v="2082" actId="26606"/>
          <ac:spMkLst>
            <pc:docMk/>
            <pc:sldMk cId="536939143" sldId="269"/>
            <ac:spMk id="200" creationId="{6DC8E2D9-6729-4614-8667-C1016D3182E4}"/>
          </ac:spMkLst>
        </pc:spChg>
        <pc:spChg chg="add">
          <ac:chgData name="Bushra Abukarn" userId="d8fb2da5ca36de4b" providerId="LiveId" clId="{DCE9472F-37B4-4F7C-A13B-F1832BD8B3CC}" dt="2023-11-25T04:43:07.445" v="2082" actId="26606"/>
          <ac:spMkLst>
            <pc:docMk/>
            <pc:sldMk cId="536939143" sldId="269"/>
            <ac:spMk id="202" creationId="{9C51935E-4A08-4AE4-8E13-F40CD3C4F1C4}"/>
          </ac:spMkLst>
        </pc:spChg>
        <pc:spChg chg="add">
          <ac:chgData name="Bushra Abukarn" userId="d8fb2da5ca36de4b" providerId="LiveId" clId="{DCE9472F-37B4-4F7C-A13B-F1832BD8B3CC}" dt="2023-11-25T04:43:07.445" v="2082" actId="26606"/>
          <ac:spMkLst>
            <pc:docMk/>
            <pc:sldMk cId="536939143" sldId="269"/>
            <ac:spMk id="216" creationId="{8CED433A-4441-4EF2-A360-2D5C19C7F3CD}"/>
          </ac:spMkLst>
        </pc:spChg>
        <pc:grpChg chg="add del">
          <ac:chgData name="Bushra Abukarn" userId="d8fb2da5ca36de4b" providerId="LiveId" clId="{DCE9472F-37B4-4F7C-A13B-F1832BD8B3CC}" dt="2023-11-25T03:08:34.663" v="1747" actId="26606"/>
          <ac:grpSpMkLst>
            <pc:docMk/>
            <pc:sldMk cId="536939143" sldId="269"/>
            <ac:grpSpMk id="16" creationId="{BF4E480B-94D6-46F9-A2B6-B98D311FDC19}"/>
          </ac:grpSpMkLst>
        </pc:grpChg>
        <pc:grpChg chg="add del">
          <ac:chgData name="Bushra Abukarn" userId="d8fb2da5ca36de4b" providerId="LiveId" clId="{DCE9472F-37B4-4F7C-A13B-F1832BD8B3CC}" dt="2023-11-25T03:08:34.663" v="1747" actId="26606"/>
          <ac:grpSpMkLst>
            <pc:docMk/>
            <pc:sldMk cId="536939143" sldId="269"/>
            <ac:grpSpMk id="32" creationId="{E2548C40-4C00-4E91-BFA6-84B4D66225A4}"/>
          </ac:grpSpMkLst>
        </pc:grpChg>
        <pc:grpChg chg="add del">
          <ac:chgData name="Bushra Abukarn" userId="d8fb2da5ca36de4b" providerId="LiveId" clId="{DCE9472F-37B4-4F7C-A13B-F1832BD8B3CC}" dt="2023-11-25T03:08:43.359" v="1750" actId="26606"/>
          <ac:grpSpMkLst>
            <pc:docMk/>
            <pc:sldMk cId="536939143" sldId="269"/>
            <ac:grpSpMk id="46" creationId="{BF4E480B-94D6-46F9-A2B6-B98D311FDC19}"/>
          </ac:grpSpMkLst>
        </pc:grpChg>
        <pc:grpChg chg="add del">
          <ac:chgData name="Bushra Abukarn" userId="d8fb2da5ca36de4b" providerId="LiveId" clId="{DCE9472F-37B4-4F7C-A13B-F1832BD8B3CC}" dt="2023-11-25T03:08:43.359" v="1750" actId="26606"/>
          <ac:grpSpMkLst>
            <pc:docMk/>
            <pc:sldMk cId="536939143" sldId="269"/>
            <ac:grpSpMk id="56" creationId="{24A5CBF4-323E-4A2D-A9CD-A3CC0050D948}"/>
          </ac:grpSpMkLst>
        </pc:grpChg>
        <pc:grpChg chg="add del">
          <ac:chgData name="Bushra Abukarn" userId="d8fb2da5ca36de4b" providerId="LiveId" clId="{DCE9472F-37B4-4F7C-A13B-F1832BD8B3CC}" dt="2023-11-25T04:42:11.995" v="2073" actId="26606"/>
          <ac:grpSpMkLst>
            <pc:docMk/>
            <pc:sldMk cId="536939143" sldId="269"/>
            <ac:grpSpMk id="65" creationId="{BF4E480B-94D6-46F9-A2B6-B98D311FDC19}"/>
          </ac:grpSpMkLst>
        </pc:grpChg>
        <pc:grpChg chg="add del">
          <ac:chgData name="Bushra Abukarn" userId="d8fb2da5ca36de4b" providerId="LiveId" clId="{DCE9472F-37B4-4F7C-A13B-F1832BD8B3CC}" dt="2023-11-25T04:42:11.995" v="2073" actId="26606"/>
          <ac:grpSpMkLst>
            <pc:docMk/>
            <pc:sldMk cId="536939143" sldId="269"/>
            <ac:grpSpMk id="68" creationId="{3E1D28A9-431E-4E55-ADE3-161D757A2DA7}"/>
          </ac:grpSpMkLst>
        </pc:grpChg>
        <pc:grpChg chg="add del">
          <ac:chgData name="Bushra Abukarn" userId="d8fb2da5ca36de4b" providerId="LiveId" clId="{DCE9472F-37B4-4F7C-A13B-F1832BD8B3CC}" dt="2023-11-25T04:42:35.390" v="2079" actId="26606"/>
          <ac:grpSpMkLst>
            <pc:docMk/>
            <pc:sldMk cId="536939143" sldId="269"/>
            <ac:grpSpMk id="76" creationId="{BF4E480B-94D6-46F9-A2B6-B98D311FDC19}"/>
          </ac:grpSpMkLst>
        </pc:grpChg>
        <pc:grpChg chg="add del">
          <ac:chgData name="Bushra Abukarn" userId="d8fb2da5ca36de4b" providerId="LiveId" clId="{DCE9472F-37B4-4F7C-A13B-F1832BD8B3CC}" dt="2023-11-25T04:42:35.390" v="2079" actId="26606"/>
          <ac:grpSpMkLst>
            <pc:docMk/>
            <pc:sldMk cId="536939143" sldId="269"/>
            <ac:grpSpMk id="92" creationId="{E2548C40-4C00-4E91-BFA6-84B4D66225A4}"/>
          </ac:grpSpMkLst>
        </pc:grpChg>
        <pc:grpChg chg="add del">
          <ac:chgData name="Bushra Abukarn" userId="d8fb2da5ca36de4b" providerId="LiveId" clId="{DCE9472F-37B4-4F7C-A13B-F1832BD8B3CC}" dt="2023-11-25T04:42:35.357" v="2078" actId="26606"/>
          <ac:grpSpMkLst>
            <pc:docMk/>
            <pc:sldMk cId="536939143" sldId="269"/>
            <ac:grpSpMk id="109" creationId="{BF4E480B-94D6-46F9-A2B6-B98D311FDC19}"/>
          </ac:grpSpMkLst>
        </pc:grpChg>
        <pc:grpChg chg="add del">
          <ac:chgData name="Bushra Abukarn" userId="d8fb2da5ca36de4b" providerId="LiveId" clId="{DCE9472F-37B4-4F7C-A13B-F1832BD8B3CC}" dt="2023-11-25T04:42:35.357" v="2078" actId="26606"/>
          <ac:grpSpMkLst>
            <pc:docMk/>
            <pc:sldMk cId="536939143" sldId="269"/>
            <ac:grpSpMk id="123" creationId="{24A5CBF4-323E-4A2D-A9CD-A3CC0050D948}"/>
          </ac:grpSpMkLst>
        </pc:grpChg>
        <pc:grpChg chg="add del">
          <ac:chgData name="Bushra Abukarn" userId="d8fb2da5ca36de4b" providerId="LiveId" clId="{DCE9472F-37B4-4F7C-A13B-F1832BD8B3CC}" dt="2023-11-25T04:42:52.937" v="2081" actId="26606"/>
          <ac:grpSpMkLst>
            <pc:docMk/>
            <pc:sldMk cId="536939143" sldId="269"/>
            <ac:grpSpMk id="125" creationId="{E2548C40-4C00-4E91-BFA6-84B4D66225A4}"/>
          </ac:grpSpMkLst>
        </pc:grpChg>
        <pc:grpChg chg="add del">
          <ac:chgData name="Bushra Abukarn" userId="d8fb2da5ca36de4b" providerId="LiveId" clId="{DCE9472F-37B4-4F7C-A13B-F1832BD8B3CC}" dt="2023-11-25T04:42:52.937" v="2081" actId="26606"/>
          <ac:grpSpMkLst>
            <pc:docMk/>
            <pc:sldMk cId="536939143" sldId="269"/>
            <ac:grpSpMk id="136" creationId="{BF4E480B-94D6-46F9-A2B6-B98D311FDC19}"/>
          </ac:grpSpMkLst>
        </pc:grpChg>
        <pc:grpChg chg="add del">
          <ac:chgData name="Bushra Abukarn" userId="d8fb2da5ca36de4b" providerId="LiveId" clId="{DCE9472F-37B4-4F7C-A13B-F1832BD8B3CC}" dt="2023-11-25T04:43:07.445" v="2082" actId="26606"/>
          <ac:grpSpMkLst>
            <pc:docMk/>
            <pc:sldMk cId="536939143" sldId="269"/>
            <ac:grpSpMk id="159" creationId="{BF4E480B-94D6-46F9-A2B6-B98D311FDC19}"/>
          </ac:grpSpMkLst>
        </pc:grpChg>
        <pc:grpChg chg="add del">
          <ac:chgData name="Bushra Abukarn" userId="d8fb2da5ca36de4b" providerId="LiveId" clId="{DCE9472F-37B4-4F7C-A13B-F1832BD8B3CC}" dt="2023-11-25T04:43:07.445" v="2082" actId="26606"/>
          <ac:grpSpMkLst>
            <pc:docMk/>
            <pc:sldMk cId="536939143" sldId="269"/>
            <ac:grpSpMk id="173" creationId="{67186895-7DAD-4EEE-BF1A-CC36B9426A43}"/>
          </ac:grpSpMkLst>
        </pc:grpChg>
        <pc:grpChg chg="add">
          <ac:chgData name="Bushra Abukarn" userId="d8fb2da5ca36de4b" providerId="LiveId" clId="{DCE9472F-37B4-4F7C-A13B-F1832BD8B3CC}" dt="2023-11-25T04:43:07.445" v="2082" actId="26606"/>
          <ac:grpSpMkLst>
            <pc:docMk/>
            <pc:sldMk cId="536939143" sldId="269"/>
            <ac:grpSpMk id="188" creationId="{BF4E480B-94D6-46F9-A2B6-B98D311FDC19}"/>
          </ac:grpSpMkLst>
        </pc:grpChg>
        <pc:grpChg chg="add">
          <ac:chgData name="Bushra Abukarn" userId="d8fb2da5ca36de4b" providerId="LiveId" clId="{DCE9472F-37B4-4F7C-A13B-F1832BD8B3CC}" dt="2023-11-25T04:43:07.445" v="2082" actId="26606"/>
          <ac:grpSpMkLst>
            <pc:docMk/>
            <pc:sldMk cId="536939143" sldId="269"/>
            <ac:grpSpMk id="204" creationId="{6E2935B3-43F9-4F49-AEEE-A09015DDFF57}"/>
          </ac:grpSpMkLst>
        </pc:grpChg>
        <pc:picChg chg="add mod ord">
          <ac:chgData name="Bushra Abukarn" userId="d8fb2da5ca36de4b" providerId="LiveId" clId="{DCE9472F-37B4-4F7C-A13B-F1832BD8B3CC}" dt="2023-11-25T04:48:17.121" v="2096" actId="14100"/>
          <ac:picMkLst>
            <pc:docMk/>
            <pc:sldMk cId="536939143" sldId="269"/>
            <ac:picMk id="4" creationId="{91AC84F6-4315-1ED8-0D46-918740FC0A1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7A0A8-762D-4AF0-A3F3-7540DCCF2092}" type="datetimeFigureOut">
              <a:rPr lang="en-US" smtClean="0"/>
              <a:t>8/17/2024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B5F6D-0CF7-4229-97D9-E3371EB53CD0}" type="slidenum">
              <a:rPr lang="en-US" smtClean="0"/>
              <a:t>‹#›</a:t>
            </a:fld>
            <a:endParaRPr lang="en-US"/>
          </a:p>
        </p:txBody>
      </p:sp>
    </p:spTree>
    <p:extLst>
      <p:ext uri="{BB962C8B-B14F-4D97-AF65-F5344CB8AC3E}">
        <p14:creationId xmlns:p14="http://schemas.microsoft.com/office/powerpoint/2010/main" val="4125209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B5F6D-0CF7-4229-97D9-E3371EB53CD0}" type="slidenum">
              <a:rPr lang="en-US" smtClean="0"/>
              <a:t>11</a:t>
            </a:fld>
            <a:endParaRPr lang="en-US"/>
          </a:p>
        </p:txBody>
      </p:sp>
    </p:spTree>
    <p:extLst>
      <p:ext uri="{BB962C8B-B14F-4D97-AF65-F5344CB8AC3E}">
        <p14:creationId xmlns:p14="http://schemas.microsoft.com/office/powerpoint/2010/main" val="1296462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B5F6D-0CF7-4229-97D9-E3371EB53CD0}" type="slidenum">
              <a:rPr lang="en-US" smtClean="0"/>
              <a:t>12</a:t>
            </a:fld>
            <a:endParaRPr lang="en-US"/>
          </a:p>
        </p:txBody>
      </p:sp>
    </p:spTree>
    <p:extLst>
      <p:ext uri="{BB962C8B-B14F-4D97-AF65-F5344CB8AC3E}">
        <p14:creationId xmlns:p14="http://schemas.microsoft.com/office/powerpoint/2010/main" val="274159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2881EB9A-1786-4D7E-8415-7E9F8F7AA8AA}" type="datetime1">
              <a:rPr lang="en-US" smtClean="0"/>
              <a:t>8/17/2024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65822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9625920-9B1D-4AF2-B41F-4940D8E483C4}" type="datetime1">
              <a:rPr lang="en-US" smtClean="0"/>
              <a:t>8/17/2024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06371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4E0EC93D-E0B0-4118-B360-148CE44075AF}" type="datetime1">
              <a:rPr lang="en-US" smtClean="0"/>
              <a:t>8/17/2024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059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6E2C2FFC-4026-4100-A52A-24014AE4FF8C}" type="datetime1">
              <a:rPr lang="en-US" smtClean="0"/>
              <a:t>8/17/2024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25120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A290AAD6-FB62-4BE8-941D-A6EC1E37DDD5}" type="datetime1">
              <a:rPr lang="en-US" smtClean="0"/>
              <a:t>8/17/2024</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1132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58C8599F-3C21-4437-B4C1-9E66F4284759}" type="datetime1">
              <a:rPr lang="en-US" smtClean="0"/>
              <a:t>8/17/2024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8646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E1FD3C11-2CAA-4A79-85A0-997D9CD67B5A}" type="datetime1">
              <a:rPr lang="en-US" smtClean="0"/>
              <a:t>8/17/2024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28623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EAC224C2-50A4-4192-B21D-3EAFF092C0B0}" type="datetime1">
              <a:rPr lang="en-US" smtClean="0"/>
              <a:t>8/17/2024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061088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0921BA25-F6FE-4A65-A263-2D21FDBD4070}" type="datetime1">
              <a:rPr lang="en-US" smtClean="0"/>
              <a:t>8/17/2024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72519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4DAE1170-7BA2-4E8E-9F8C-E1D84AB629A8}" type="datetime1">
              <a:rPr lang="en-US" smtClean="0"/>
              <a:t>8/17/2024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3412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5160F0D8-5457-4150-BF36-8D6416A2CE62}" type="datetime1">
              <a:rPr lang="en-US" smtClean="0"/>
              <a:t>8/17/2024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4112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E6A01DFB-EB27-46E4-8921-98F8F46D999C}" type="datetime1">
              <a:rPr lang="en-US" smtClean="0"/>
              <a:t>8/17/2024</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85788033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81" r:id="rId5"/>
    <p:sldLayoutId id="2147483686" r:id="rId6"/>
    <p:sldLayoutId id="2147483682" r:id="rId7"/>
    <p:sldLayoutId id="2147483683" r:id="rId8"/>
    <p:sldLayoutId id="2147483684" r:id="rId9"/>
    <p:sldLayoutId id="2147483685" r:id="rId10"/>
    <p:sldLayoutId id="2147483687" r:id="rId11"/>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97" name="Rectangle 96">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 name="Group 99">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05" name="Rectangle 104">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03" name="Rectangle 102">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Rectangle 101">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ectangle 107">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F62175E-09B0-AF63-F10F-BACE4B54C038}"/>
              </a:ext>
            </a:extLst>
          </p:cNvPr>
          <p:cNvSpPr>
            <a:spLocks noGrp="1"/>
          </p:cNvSpPr>
          <p:nvPr>
            <p:ph type="ctrTitle"/>
          </p:nvPr>
        </p:nvSpPr>
        <p:spPr>
          <a:xfrm>
            <a:off x="540000" y="540000"/>
            <a:ext cx="4500561" cy="3215036"/>
          </a:xfrm>
        </p:spPr>
        <p:txBody>
          <a:bodyPr>
            <a:normAutofit fontScale="90000"/>
          </a:bodyPr>
          <a:lstStyle/>
          <a:p>
            <a:pPr>
              <a:spcBef>
                <a:spcPts val="2000"/>
              </a:spcBef>
              <a:spcAft>
                <a:spcPts val="1000"/>
              </a:spcAft>
            </a:pPr>
            <a:r>
              <a:rPr lang="en-US" sz="4800" b="0" i="0" dirty="0">
                <a:effectLst/>
                <a:latin typeface="Cambria" panose="02040503050406030204" pitchFamily="18" charset="0"/>
              </a:rPr>
              <a:t>Cardiovascular Risk</a:t>
            </a:r>
            <a:br>
              <a:rPr lang="en-US" sz="4800" b="0" i="0" dirty="0">
                <a:effectLst/>
                <a:latin typeface="Cambria" panose="02040503050406030204" pitchFamily="18" charset="0"/>
              </a:rPr>
            </a:br>
            <a:r>
              <a:rPr lang="en-US" sz="4800" b="0" i="0" dirty="0">
                <a:effectLst/>
                <a:latin typeface="Cambria" panose="02040503050406030204" pitchFamily="18" charset="0"/>
              </a:rPr>
              <a:t>Prediction</a:t>
            </a:r>
            <a:br>
              <a:rPr lang="en-US" sz="4800" b="0" i="0" dirty="0">
                <a:effectLst/>
                <a:latin typeface="Cambria" panose="02040503050406030204" pitchFamily="18" charset="0"/>
              </a:rPr>
            </a:br>
            <a:br>
              <a:rPr lang="en-US" sz="4800" b="0" i="0" dirty="0">
                <a:effectLst/>
                <a:latin typeface="Cambria" panose="02040503050406030204" pitchFamily="18" charset="0"/>
              </a:rPr>
            </a:br>
            <a:endParaRPr lang="en-US" sz="4800" dirty="0"/>
          </a:p>
        </p:txBody>
      </p:sp>
      <p:sp>
        <p:nvSpPr>
          <p:cNvPr id="3" name="Subtitle 2">
            <a:extLst>
              <a:ext uri="{FF2B5EF4-FFF2-40B4-BE49-F238E27FC236}">
                <a16:creationId xmlns:a16="http://schemas.microsoft.com/office/drawing/2014/main" id="{2CC960DE-B7FF-0388-9883-F6B0C89B9E9E}"/>
              </a:ext>
            </a:extLst>
          </p:cNvPr>
          <p:cNvSpPr>
            <a:spLocks noGrp="1"/>
          </p:cNvSpPr>
          <p:nvPr>
            <p:ph type="subTitle" idx="1"/>
          </p:nvPr>
        </p:nvSpPr>
        <p:spPr>
          <a:xfrm>
            <a:off x="395669" y="3324884"/>
            <a:ext cx="4500561" cy="1654279"/>
          </a:xfrm>
        </p:spPr>
        <p:txBody>
          <a:bodyPr>
            <a:normAutofit/>
          </a:bodyPr>
          <a:lstStyle/>
          <a:p>
            <a:endParaRPr lang="en-US" dirty="0"/>
          </a:p>
          <a:p>
            <a:r>
              <a:rPr lang="en-US" dirty="0"/>
              <a:t>By Bushra Abukarn</a:t>
            </a:r>
          </a:p>
          <a:p>
            <a:r>
              <a:rPr lang="en-US" dirty="0"/>
              <a:t>Model used: binary logistic, probit, and </a:t>
            </a:r>
            <a:r>
              <a:rPr lang="en-US" dirty="0" err="1"/>
              <a:t>cloglog</a:t>
            </a:r>
            <a:endParaRPr lang="en-US" dirty="0"/>
          </a:p>
        </p:txBody>
      </p:sp>
      <p:grpSp>
        <p:nvGrpSpPr>
          <p:cNvPr id="110" name="Group 109">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111" name="Oval 110">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3FE16FEA-B59F-F95C-8834-AC2208911FC6}"/>
              </a:ext>
            </a:extLst>
          </p:cNvPr>
          <p:cNvPicPr>
            <a:picLocks noChangeAspect="1"/>
          </p:cNvPicPr>
          <p:nvPr/>
        </p:nvPicPr>
        <p:blipFill rotWithShape="1">
          <a:blip r:embed="rId2"/>
          <a:srcRect l="12499" r="12501"/>
          <a:stretch/>
        </p:blipFill>
        <p:spPr>
          <a:xfrm>
            <a:off x="5907977" y="815546"/>
            <a:ext cx="5574023" cy="4948054"/>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4" name="Slide Number Placeholder 3">
            <a:extLst>
              <a:ext uri="{FF2B5EF4-FFF2-40B4-BE49-F238E27FC236}">
                <a16:creationId xmlns:a16="http://schemas.microsoft.com/office/drawing/2014/main" id="{DEE69DB9-0388-8A62-23B1-BCA27133DB4B}"/>
              </a:ext>
            </a:extLst>
          </p:cNvPr>
          <p:cNvSpPr>
            <a:spLocks noGrp="1"/>
          </p:cNvSpPr>
          <p:nvPr>
            <p:ph type="sldNum" sz="quarter" idx="12"/>
          </p:nvPr>
        </p:nvSpPr>
        <p:spPr/>
        <p:txBody>
          <a:bodyPr/>
          <a:lstStyle/>
          <a:p>
            <a:fld id="{4CD77608-3819-479B-BB98-C216BA724EFE}" type="slidenum">
              <a:rPr lang="en-US" smtClean="0"/>
              <a:t>1</a:t>
            </a:fld>
            <a:endParaRPr lang="en-US"/>
          </a:p>
        </p:txBody>
      </p:sp>
    </p:spTree>
    <p:extLst>
      <p:ext uri="{BB962C8B-B14F-4D97-AF65-F5344CB8AC3E}">
        <p14:creationId xmlns:p14="http://schemas.microsoft.com/office/powerpoint/2010/main" val="73227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36F9-D82C-057A-2943-0752E08F3F72}"/>
              </a:ext>
            </a:extLst>
          </p:cNvPr>
          <p:cNvSpPr>
            <a:spLocks noGrp="1"/>
          </p:cNvSpPr>
          <p:nvPr>
            <p:ph type="title"/>
          </p:nvPr>
        </p:nvSpPr>
        <p:spPr>
          <a:xfrm>
            <a:off x="317578" y="3429000"/>
            <a:ext cx="11101135" cy="1375297"/>
          </a:xfrm>
        </p:spPr>
        <p:txBody>
          <a:bodyPr>
            <a:noAutofit/>
          </a:bodyPr>
          <a:lstStyle/>
          <a:p>
            <a:r>
              <a:rPr lang="en-US" sz="3200" dirty="0"/>
              <a:t>The probit model has smaller values in all three criteria. Thus, the probit model has the best fitted model. </a:t>
            </a:r>
          </a:p>
        </p:txBody>
      </p:sp>
      <p:graphicFrame>
        <p:nvGraphicFramePr>
          <p:cNvPr id="4" name="Content Placeholder 3">
            <a:extLst>
              <a:ext uri="{FF2B5EF4-FFF2-40B4-BE49-F238E27FC236}">
                <a16:creationId xmlns:a16="http://schemas.microsoft.com/office/drawing/2014/main" id="{D1B3F918-C970-4459-03D2-80384B11D642}"/>
              </a:ext>
            </a:extLst>
          </p:cNvPr>
          <p:cNvGraphicFramePr>
            <a:graphicFrameLocks noGrp="1"/>
          </p:cNvGraphicFramePr>
          <p:nvPr>
            <p:ph idx="1"/>
            <p:extLst>
              <p:ext uri="{D42A27DB-BD31-4B8C-83A1-F6EECF244321}">
                <p14:modId xmlns:p14="http://schemas.microsoft.com/office/powerpoint/2010/main" val="3748225153"/>
              </p:ext>
            </p:extLst>
          </p:nvPr>
        </p:nvGraphicFramePr>
        <p:xfrm>
          <a:off x="410254" y="766119"/>
          <a:ext cx="11101140" cy="2472898"/>
        </p:xfrm>
        <a:graphic>
          <a:graphicData uri="http://schemas.openxmlformats.org/drawingml/2006/table">
            <a:tbl>
              <a:tblPr firstRow="1" bandRow="1">
                <a:tableStyleId>{5940675A-B579-460E-94D1-54222C63F5DA}</a:tableStyleId>
              </a:tblPr>
              <a:tblGrid>
                <a:gridCol w="2775285">
                  <a:extLst>
                    <a:ext uri="{9D8B030D-6E8A-4147-A177-3AD203B41FA5}">
                      <a16:colId xmlns:a16="http://schemas.microsoft.com/office/drawing/2014/main" val="4139297822"/>
                    </a:ext>
                  </a:extLst>
                </a:gridCol>
                <a:gridCol w="2775285">
                  <a:extLst>
                    <a:ext uri="{9D8B030D-6E8A-4147-A177-3AD203B41FA5}">
                      <a16:colId xmlns:a16="http://schemas.microsoft.com/office/drawing/2014/main" val="1018970817"/>
                    </a:ext>
                  </a:extLst>
                </a:gridCol>
                <a:gridCol w="2775285">
                  <a:extLst>
                    <a:ext uri="{9D8B030D-6E8A-4147-A177-3AD203B41FA5}">
                      <a16:colId xmlns:a16="http://schemas.microsoft.com/office/drawing/2014/main" val="2147651657"/>
                    </a:ext>
                  </a:extLst>
                </a:gridCol>
                <a:gridCol w="2775285">
                  <a:extLst>
                    <a:ext uri="{9D8B030D-6E8A-4147-A177-3AD203B41FA5}">
                      <a16:colId xmlns:a16="http://schemas.microsoft.com/office/drawing/2014/main" val="2958796012"/>
                    </a:ext>
                  </a:extLst>
                </a:gridCol>
              </a:tblGrid>
              <a:tr h="624016">
                <a:tc>
                  <a:txBody>
                    <a:bodyPr/>
                    <a:lstStyle/>
                    <a:p>
                      <a:endParaRPr lang="en-US" dirty="0"/>
                    </a:p>
                  </a:txBody>
                  <a:tcPr/>
                </a:tc>
                <a:tc>
                  <a:txBody>
                    <a:bodyPr/>
                    <a:lstStyle/>
                    <a:p>
                      <a:r>
                        <a:rPr lang="en-US" b="1" dirty="0">
                          <a:latin typeface="+mj-lt"/>
                        </a:rPr>
                        <a:t>Logistic</a:t>
                      </a:r>
                    </a:p>
                  </a:txBody>
                  <a:tcPr/>
                </a:tc>
                <a:tc>
                  <a:txBody>
                    <a:bodyPr/>
                    <a:lstStyle/>
                    <a:p>
                      <a:r>
                        <a:rPr lang="en-US" b="1" dirty="0">
                          <a:latin typeface="+mj-lt"/>
                        </a:rPr>
                        <a:t>Probit</a:t>
                      </a:r>
                    </a:p>
                  </a:txBody>
                  <a:tcPr/>
                </a:tc>
                <a:tc>
                  <a:txBody>
                    <a:bodyPr/>
                    <a:lstStyle/>
                    <a:p>
                      <a:r>
                        <a:rPr lang="en-US" b="1" dirty="0" err="1">
                          <a:latin typeface="+mj-lt"/>
                        </a:rPr>
                        <a:t>Cloglog</a:t>
                      </a:r>
                      <a:endParaRPr lang="en-US" b="1" dirty="0">
                        <a:latin typeface="+mj-lt"/>
                      </a:endParaRPr>
                    </a:p>
                  </a:txBody>
                  <a:tcPr/>
                </a:tc>
                <a:extLst>
                  <a:ext uri="{0D108BD9-81ED-4DB2-BD59-A6C34878D82A}">
                    <a16:rowId xmlns:a16="http://schemas.microsoft.com/office/drawing/2014/main" val="613730671"/>
                  </a:ext>
                </a:extLst>
              </a:tr>
              <a:tr h="616294">
                <a:tc>
                  <a:txBody>
                    <a:bodyPr/>
                    <a:lstStyle/>
                    <a:p>
                      <a:r>
                        <a:rPr lang="en-US" b="1" dirty="0">
                          <a:latin typeface="+mj-lt"/>
                        </a:rPr>
                        <a:t>AIC</a:t>
                      </a:r>
                    </a:p>
                  </a:txBody>
                  <a:tcPr/>
                </a:tc>
                <a:tc>
                  <a:txBody>
                    <a:bodyPr/>
                    <a:lstStyle/>
                    <a:p>
                      <a:r>
                        <a:rPr lang="en-US" dirty="0">
                          <a:latin typeface="+mj-lt"/>
                        </a:rPr>
                        <a:t>1531.2</a:t>
                      </a:r>
                    </a:p>
                  </a:txBody>
                  <a:tcPr/>
                </a:tc>
                <a:tc>
                  <a:txBody>
                    <a:bodyPr/>
                    <a:lstStyle/>
                    <a:p>
                      <a:r>
                        <a:rPr lang="en-US" dirty="0">
                          <a:latin typeface="+mj-lt"/>
                        </a:rPr>
                        <a:t>1527.4</a:t>
                      </a:r>
                    </a:p>
                  </a:txBody>
                  <a:tcPr/>
                </a:tc>
                <a:tc>
                  <a:txBody>
                    <a:bodyPr/>
                    <a:lstStyle/>
                    <a:p>
                      <a:r>
                        <a:rPr lang="en-US" dirty="0">
                          <a:latin typeface="+mj-lt"/>
                        </a:rPr>
                        <a:t>1533.616</a:t>
                      </a:r>
                    </a:p>
                  </a:txBody>
                  <a:tcPr/>
                </a:tc>
                <a:extLst>
                  <a:ext uri="{0D108BD9-81ED-4DB2-BD59-A6C34878D82A}">
                    <a16:rowId xmlns:a16="http://schemas.microsoft.com/office/drawing/2014/main" val="2853765141"/>
                  </a:ext>
                </a:extLst>
              </a:tr>
              <a:tr h="616294">
                <a:tc>
                  <a:txBody>
                    <a:bodyPr/>
                    <a:lstStyle/>
                    <a:p>
                      <a:r>
                        <a:rPr lang="en-US" b="1" dirty="0">
                          <a:latin typeface="+mj-lt"/>
                        </a:rPr>
                        <a:t>BIC</a:t>
                      </a:r>
                    </a:p>
                  </a:txBody>
                  <a:tcPr/>
                </a:tc>
                <a:tc>
                  <a:txBody>
                    <a:bodyPr/>
                    <a:lstStyle/>
                    <a:p>
                      <a:r>
                        <a:rPr lang="en-US" dirty="0">
                          <a:latin typeface="+mj-lt"/>
                        </a:rPr>
                        <a:t>1529.421</a:t>
                      </a:r>
                    </a:p>
                  </a:txBody>
                  <a:tcPr/>
                </a:tc>
                <a:tc>
                  <a:txBody>
                    <a:bodyPr/>
                    <a:lstStyle/>
                    <a:p>
                      <a:r>
                        <a:rPr lang="en-US" dirty="0">
                          <a:latin typeface="+mj-lt"/>
                        </a:rPr>
                        <a:t>1525.576</a:t>
                      </a:r>
                    </a:p>
                  </a:txBody>
                  <a:tcPr/>
                </a:tc>
                <a:tc>
                  <a:txBody>
                    <a:bodyPr/>
                    <a:lstStyle/>
                    <a:p>
                      <a:r>
                        <a:rPr lang="en-US" dirty="0">
                          <a:latin typeface="+mj-lt"/>
                        </a:rPr>
                        <a:t>1531.616</a:t>
                      </a:r>
                    </a:p>
                  </a:txBody>
                  <a:tcPr/>
                </a:tc>
                <a:extLst>
                  <a:ext uri="{0D108BD9-81ED-4DB2-BD59-A6C34878D82A}">
                    <a16:rowId xmlns:a16="http://schemas.microsoft.com/office/drawing/2014/main" val="1804091905"/>
                  </a:ext>
                </a:extLst>
              </a:tr>
              <a:tr h="616294">
                <a:tc>
                  <a:txBody>
                    <a:bodyPr/>
                    <a:lstStyle/>
                    <a:p>
                      <a:r>
                        <a:rPr lang="en-US" b="1" dirty="0" err="1">
                          <a:latin typeface="+mj-lt"/>
                        </a:rPr>
                        <a:t>AICc</a:t>
                      </a:r>
                      <a:endParaRPr lang="en-US" b="1" dirty="0">
                        <a:latin typeface="+mj-lt"/>
                      </a:endParaRPr>
                    </a:p>
                  </a:txBody>
                  <a:tcPr/>
                </a:tc>
                <a:tc>
                  <a:txBody>
                    <a:bodyPr/>
                    <a:lstStyle/>
                    <a:p>
                      <a:r>
                        <a:rPr lang="en-US" dirty="0">
                          <a:latin typeface="+mj-lt"/>
                        </a:rPr>
                        <a:t>1645.856</a:t>
                      </a:r>
                    </a:p>
                  </a:txBody>
                  <a:tcPr/>
                </a:tc>
                <a:tc>
                  <a:txBody>
                    <a:bodyPr/>
                    <a:lstStyle/>
                    <a:p>
                      <a:r>
                        <a:rPr lang="en-US" dirty="0">
                          <a:latin typeface="+mj-lt"/>
                        </a:rPr>
                        <a:t>1642.011</a:t>
                      </a:r>
                    </a:p>
                  </a:txBody>
                  <a:tcPr/>
                </a:tc>
                <a:tc>
                  <a:txBody>
                    <a:bodyPr/>
                    <a:lstStyle/>
                    <a:p>
                      <a:r>
                        <a:rPr lang="en-US" dirty="0">
                          <a:latin typeface="+mj-lt"/>
                        </a:rPr>
                        <a:t>1648.051</a:t>
                      </a:r>
                    </a:p>
                  </a:txBody>
                  <a:tcPr/>
                </a:tc>
                <a:extLst>
                  <a:ext uri="{0D108BD9-81ED-4DB2-BD59-A6C34878D82A}">
                    <a16:rowId xmlns:a16="http://schemas.microsoft.com/office/drawing/2014/main" val="3997271038"/>
                  </a:ext>
                </a:extLst>
              </a:tr>
            </a:tbl>
          </a:graphicData>
        </a:graphic>
      </p:graphicFrame>
      <p:pic>
        <p:nvPicPr>
          <p:cNvPr id="7" name="Picture 6">
            <a:extLst>
              <a:ext uri="{FF2B5EF4-FFF2-40B4-BE49-F238E27FC236}">
                <a16:creationId xmlns:a16="http://schemas.microsoft.com/office/drawing/2014/main" id="{FBB9FE2B-B100-EC92-16FF-0725F3527FEE}"/>
              </a:ext>
            </a:extLst>
          </p:cNvPr>
          <p:cNvPicPr>
            <a:picLocks noChangeAspect="1"/>
          </p:cNvPicPr>
          <p:nvPr/>
        </p:nvPicPr>
        <p:blipFill>
          <a:blip r:embed="rId2"/>
          <a:stretch>
            <a:fillRect/>
          </a:stretch>
        </p:blipFill>
        <p:spPr>
          <a:xfrm>
            <a:off x="7525265" y="3954163"/>
            <a:ext cx="4053016" cy="2718486"/>
          </a:xfrm>
          <a:prstGeom prst="rect">
            <a:avLst/>
          </a:prstGeom>
        </p:spPr>
      </p:pic>
      <p:sp>
        <p:nvSpPr>
          <p:cNvPr id="3" name="Slide Number Placeholder 2">
            <a:extLst>
              <a:ext uri="{FF2B5EF4-FFF2-40B4-BE49-F238E27FC236}">
                <a16:creationId xmlns:a16="http://schemas.microsoft.com/office/drawing/2014/main" id="{750A6D3B-C99C-5BF1-CBF5-1F0835CF31E5}"/>
              </a:ext>
            </a:extLst>
          </p:cNvPr>
          <p:cNvSpPr>
            <a:spLocks noGrp="1"/>
          </p:cNvSpPr>
          <p:nvPr>
            <p:ph type="sldNum" sz="quarter" idx="12"/>
          </p:nvPr>
        </p:nvSpPr>
        <p:spPr/>
        <p:txBody>
          <a:bodyPr/>
          <a:lstStyle/>
          <a:p>
            <a:fld id="{4CD77608-3819-479B-BB98-C216BA724EFE}" type="slidenum">
              <a:rPr lang="en-US" smtClean="0"/>
              <a:t>10</a:t>
            </a:fld>
            <a:endParaRPr lang="en-US"/>
          </a:p>
        </p:txBody>
      </p:sp>
    </p:spTree>
    <p:extLst>
      <p:ext uri="{BB962C8B-B14F-4D97-AF65-F5344CB8AC3E}">
        <p14:creationId xmlns:p14="http://schemas.microsoft.com/office/powerpoint/2010/main" val="220736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2" name="Rectangle 121">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3" name="Oval 122">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4" name="Oval 12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74" name="Group 7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25" name="Rectangle 124">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6" name="Rectangle 125">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75" name="Group 7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27" name="Rectangle 12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8" name="Rectangle 12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9" name="Rectangle 128">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0" name="Rectangle 12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131" name="Rectangle 130">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87" name="Rectangle 86">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89">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95" name="Rectangle 94">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93" name="Rectangle 92">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0E06312-9E5E-0DC8-062B-A917A246C49B}"/>
              </a:ext>
            </a:extLst>
          </p:cNvPr>
          <p:cNvSpPr>
            <a:spLocks noGrp="1"/>
          </p:cNvSpPr>
          <p:nvPr>
            <p:ph type="title"/>
          </p:nvPr>
        </p:nvSpPr>
        <p:spPr>
          <a:xfrm>
            <a:off x="114042" y="112441"/>
            <a:ext cx="5631004" cy="703105"/>
          </a:xfrm>
        </p:spPr>
        <p:txBody>
          <a:bodyPr vert="horz" lIns="91440" tIns="45720" rIns="91440" bIns="45720" rtlCol="0" anchor="b">
            <a:normAutofit/>
          </a:bodyPr>
          <a:lstStyle/>
          <a:p>
            <a:r>
              <a:rPr lang="en-US" sz="3600"/>
              <a:t>The probit fitted model: </a:t>
            </a:r>
            <a:endParaRPr lang="en-US" sz="3600" dirty="0"/>
          </a:p>
        </p:txBody>
      </p:sp>
      <p:pic>
        <p:nvPicPr>
          <p:cNvPr id="9" name="Content Placeholder 8">
            <a:extLst>
              <a:ext uri="{FF2B5EF4-FFF2-40B4-BE49-F238E27FC236}">
                <a16:creationId xmlns:a16="http://schemas.microsoft.com/office/drawing/2014/main" id="{4671B81C-3CD1-DC39-0C31-FC42101F2FB6}"/>
              </a:ext>
            </a:extLst>
          </p:cNvPr>
          <p:cNvPicPr>
            <a:picLocks noGrp="1" noChangeAspect="1"/>
          </p:cNvPicPr>
          <p:nvPr>
            <p:ph idx="1"/>
          </p:nvPr>
        </p:nvPicPr>
        <p:blipFill>
          <a:blip r:embed="rId3"/>
          <a:stretch>
            <a:fillRect/>
          </a:stretch>
        </p:blipFill>
        <p:spPr>
          <a:xfrm>
            <a:off x="8167910" y="-3601"/>
            <a:ext cx="4024088" cy="2162432"/>
          </a:xfrm>
          <a:prstGeom prst="rect">
            <a:avLst/>
          </a:prstGeom>
        </p:spPr>
      </p:pic>
      <p:sp>
        <p:nvSpPr>
          <p:cNvPr id="12" name="TextBox 11">
            <a:extLst>
              <a:ext uri="{FF2B5EF4-FFF2-40B4-BE49-F238E27FC236}">
                <a16:creationId xmlns:a16="http://schemas.microsoft.com/office/drawing/2014/main" id="{BFA69267-A552-D668-3641-7A053FAA844B}"/>
              </a:ext>
            </a:extLst>
          </p:cNvPr>
          <p:cNvSpPr txBox="1"/>
          <p:nvPr/>
        </p:nvSpPr>
        <p:spPr>
          <a:xfrm>
            <a:off x="168026" y="804857"/>
            <a:ext cx="7952146" cy="7201972"/>
          </a:xfrm>
          <a:prstGeom prst="rect">
            <a:avLst/>
          </a:prstGeom>
          <a:noFill/>
        </p:spPr>
        <p:txBody>
          <a:bodyPr wrap="square">
            <a:spAutoFit/>
          </a:bodyPr>
          <a:lstStyle/>
          <a:p>
            <a:r>
              <a:rPr lang="el-GR" sz="2000" dirty="0">
                <a:latin typeface="+mj-lt"/>
              </a:rPr>
              <a:t>Φ</a:t>
            </a:r>
            <a:r>
              <a:rPr lang="en-US" sz="2000" dirty="0">
                <a:latin typeface="+mj-lt"/>
              </a:rPr>
              <a:t>^-1(</a:t>
            </a:r>
            <a:r>
              <a:rPr lang="el-GR" sz="2000" dirty="0">
                <a:latin typeface="+mj-lt"/>
              </a:rPr>
              <a:t>π) </a:t>
            </a:r>
            <a:r>
              <a:rPr lang="en-US" sz="2000" dirty="0">
                <a:latin typeface="+mj-lt"/>
              </a:rPr>
              <a:t>= -2.871117 -.267145 Exercise + .3113835 Depression + .412838 Male + .258597 Smoking - .009876 Alcohol – 2.72266 (25-29 years old) + .115133 (30-34 years old) - .106887 (35-39 years old) + .242569 (40-44 years old)  + .406810 (45-49 years old) + .553118 (50-54 years old) + .773307 (55-59 years old) + 1.029560 (60-64 years old) + .990837 (65-69 years old) + 1.350416 (70-74 years old) + 1.323566 (75-79 years old) + 1.572687 (80+ years old) + .014392 BMI.</a:t>
            </a:r>
          </a:p>
          <a:p>
            <a:endParaRPr lang="en-US" dirty="0">
              <a:latin typeface="+mj-lt"/>
            </a:endParaRPr>
          </a:p>
          <a:p>
            <a:endParaRPr lang="en-US" dirty="0">
              <a:latin typeface="+mj-lt"/>
            </a:endParaRPr>
          </a:p>
          <a:p>
            <a:endParaRPr lang="en-US" dirty="0">
              <a:latin typeface="+mj-lt"/>
            </a:endParaRPr>
          </a:p>
          <a:p>
            <a:r>
              <a:rPr lang="en-US" sz="2800" dirty="0">
                <a:latin typeface="+mj-lt"/>
              </a:rPr>
              <a:t>Interpretation of Estimated Regression Coefficient:</a:t>
            </a:r>
          </a:p>
          <a:p>
            <a:r>
              <a:rPr lang="en-US" sz="2000" dirty="0">
                <a:latin typeface="+mj-lt"/>
              </a:rPr>
              <a:t>Males have a </a:t>
            </a:r>
            <a:r>
              <a:rPr lang="en-US" sz="2000" dirty="0">
                <a:highlight>
                  <a:srgbClr val="808000"/>
                </a:highlight>
                <a:latin typeface="+mj-lt"/>
              </a:rPr>
              <a:t>0.412838</a:t>
            </a:r>
            <a:r>
              <a:rPr lang="en-US" sz="2000" dirty="0">
                <a:latin typeface="+mj-lt"/>
              </a:rPr>
              <a:t> higher z-score of estimated probability of developing cardiovascular disease than females. Engaging in regular exercise decreases the z-score by </a:t>
            </a:r>
            <a:r>
              <a:rPr lang="en-US" sz="2000" dirty="0">
                <a:highlight>
                  <a:srgbClr val="808000"/>
                </a:highlight>
                <a:latin typeface="+mj-lt"/>
              </a:rPr>
              <a:t>0.267145</a:t>
            </a:r>
            <a:r>
              <a:rPr lang="en-US" sz="2000" dirty="0">
                <a:latin typeface="+mj-lt"/>
              </a:rPr>
              <a:t>. Conversely, depression raises the z- score by </a:t>
            </a:r>
            <a:r>
              <a:rPr lang="en-US" sz="2000" dirty="0">
                <a:highlight>
                  <a:srgbClr val="808000"/>
                </a:highlight>
                <a:latin typeface="+mj-lt"/>
              </a:rPr>
              <a:t>0.311835</a:t>
            </a:r>
            <a:r>
              <a:rPr lang="en-US" sz="2000" dirty="0">
                <a:latin typeface="+mj-lt"/>
              </a:rPr>
              <a:t>, and smoking increases the z-score by </a:t>
            </a:r>
            <a:r>
              <a:rPr lang="en-US" sz="2000" dirty="0">
                <a:highlight>
                  <a:srgbClr val="808000"/>
                </a:highlight>
                <a:latin typeface="+mj-lt"/>
              </a:rPr>
              <a:t>0.258597</a:t>
            </a:r>
            <a:r>
              <a:rPr lang="en-US" sz="2000" dirty="0">
                <a:latin typeface="+mj-lt"/>
              </a:rPr>
              <a:t>. Besides, young people have a lower z-score than the elderly. Additionally, for each unit increase in BMI, the estimated z-score rises by </a:t>
            </a:r>
            <a:r>
              <a:rPr lang="en-US" sz="2000" dirty="0">
                <a:highlight>
                  <a:srgbClr val="808000"/>
                </a:highlight>
                <a:latin typeface="+mj-lt"/>
              </a:rPr>
              <a:t>0.014392</a:t>
            </a:r>
            <a:r>
              <a:rPr lang="en-US" sz="2000" dirty="0">
                <a:latin typeface="+mj-lt"/>
              </a:rPr>
              <a:t>.</a:t>
            </a:r>
          </a:p>
          <a:p>
            <a:endParaRPr lang="en-US" sz="2000" dirty="0">
              <a:latin typeface="+mj-lt"/>
            </a:endParaRPr>
          </a:p>
          <a:p>
            <a:endParaRPr lang="en-US" dirty="0">
              <a:latin typeface="+mj-lt"/>
            </a:endParaRPr>
          </a:p>
          <a:p>
            <a:endParaRPr lang="en-US" dirty="0">
              <a:latin typeface="+mj-lt"/>
            </a:endParaRPr>
          </a:p>
          <a:p>
            <a:r>
              <a:rPr lang="en-US" sz="2800" dirty="0">
                <a:latin typeface="+mj-lt"/>
              </a:rPr>
              <a:t> </a:t>
            </a:r>
          </a:p>
          <a:p>
            <a:endParaRPr lang="en-US" dirty="0">
              <a:latin typeface="+mj-lt"/>
            </a:endParaRPr>
          </a:p>
          <a:p>
            <a:endParaRPr lang="en-US" dirty="0">
              <a:latin typeface="+mj-lt"/>
            </a:endParaRPr>
          </a:p>
        </p:txBody>
      </p:sp>
      <p:pic>
        <p:nvPicPr>
          <p:cNvPr id="26" name="Picture 25">
            <a:extLst>
              <a:ext uri="{FF2B5EF4-FFF2-40B4-BE49-F238E27FC236}">
                <a16:creationId xmlns:a16="http://schemas.microsoft.com/office/drawing/2014/main" id="{C5856833-D50B-4115-D825-044C4052F9A7}"/>
              </a:ext>
            </a:extLst>
          </p:cNvPr>
          <p:cNvPicPr>
            <a:picLocks noChangeAspect="1"/>
          </p:cNvPicPr>
          <p:nvPr/>
        </p:nvPicPr>
        <p:blipFill>
          <a:blip r:embed="rId4"/>
          <a:stretch>
            <a:fillRect/>
          </a:stretch>
        </p:blipFill>
        <p:spPr>
          <a:xfrm>
            <a:off x="8465217" y="5590169"/>
            <a:ext cx="3702163" cy="1276267"/>
          </a:xfrm>
          <a:prstGeom prst="rect">
            <a:avLst/>
          </a:prstGeom>
        </p:spPr>
      </p:pic>
      <p:sp>
        <p:nvSpPr>
          <p:cNvPr id="3" name="Slide Number Placeholder 2">
            <a:extLst>
              <a:ext uri="{FF2B5EF4-FFF2-40B4-BE49-F238E27FC236}">
                <a16:creationId xmlns:a16="http://schemas.microsoft.com/office/drawing/2014/main" id="{30C7F5FC-B7BA-5E3F-4426-F99DCB5B6E0A}"/>
              </a:ext>
            </a:extLst>
          </p:cNvPr>
          <p:cNvSpPr>
            <a:spLocks noGrp="1"/>
          </p:cNvSpPr>
          <p:nvPr>
            <p:ph type="sldNum" sz="quarter" idx="12"/>
          </p:nvPr>
        </p:nvSpPr>
        <p:spPr/>
        <p:txBody>
          <a:bodyPr/>
          <a:lstStyle/>
          <a:p>
            <a:fld id="{4CD77608-3819-479B-BB98-C216BA724EFE}" type="slidenum">
              <a:rPr lang="en-US" smtClean="0"/>
              <a:t>11</a:t>
            </a:fld>
            <a:endParaRPr lang="en-US"/>
          </a:p>
        </p:txBody>
      </p:sp>
    </p:spTree>
    <p:extLst>
      <p:ext uri="{BB962C8B-B14F-4D97-AF65-F5344CB8AC3E}">
        <p14:creationId xmlns:p14="http://schemas.microsoft.com/office/powerpoint/2010/main" val="2874860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2" name="Rectangle 121">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3" name="Oval 122">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4" name="Oval 12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25" name="Group 124">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30" name="Rectangle 129">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1" name="Rectangle 130">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26" name="Group 125">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28" name="Rectangle 127">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9" name="Rectangle 128">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7" name="Rectangle 126">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3" name="Rectangle 132">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135" name="Rectangle 134">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38" name="Rectangle 137">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1" name="Group 140">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46" name="Rectangle 145">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4" name="Rectangle 143">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2">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Rectangle 148">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8D958C3-7CDC-4EB4-3BEF-E24CBDE97665}"/>
              </a:ext>
            </a:extLst>
          </p:cNvPr>
          <p:cNvSpPr>
            <a:spLocks noGrp="1"/>
          </p:cNvSpPr>
          <p:nvPr>
            <p:ph type="title"/>
          </p:nvPr>
        </p:nvSpPr>
        <p:spPr>
          <a:xfrm>
            <a:off x="111212" y="545976"/>
            <a:ext cx="6804356" cy="5978392"/>
          </a:xfrm>
        </p:spPr>
        <p:txBody>
          <a:bodyPr vert="horz" lIns="91440" tIns="45720" rIns="91440" bIns="45720" rtlCol="0" anchor="b">
            <a:normAutofit fontScale="90000"/>
          </a:bodyPr>
          <a:lstStyle/>
          <a:p>
            <a:br>
              <a:rPr lang="en-US" sz="3200" dirty="0"/>
            </a:br>
            <a:br>
              <a:rPr lang="en-US" sz="3200" dirty="0"/>
            </a:br>
            <a:br>
              <a:rPr lang="en-US" sz="2700" dirty="0"/>
            </a:br>
            <a:br>
              <a:rPr lang="en-US" sz="2700" dirty="0"/>
            </a:br>
            <a:br>
              <a:rPr lang="en-US" sz="27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r>
              <a:rPr lang="en-US" sz="3100" dirty="0"/>
              <a:t>Fitted model for a prediction response:</a:t>
            </a:r>
            <a:r>
              <a:rPr lang="en-US" sz="2700" dirty="0"/>
              <a:t> </a:t>
            </a:r>
            <a:br>
              <a:rPr lang="en-US" sz="2700" dirty="0"/>
            </a:br>
            <a:br>
              <a:rPr lang="en-US" sz="2700" dirty="0"/>
            </a:br>
            <a:r>
              <a:rPr lang="en-US" sz="2200" dirty="0"/>
              <a:t>The predicted response probability of developing a cardiovascular disease to a 55-year-old man who is happy, exercises regularly and does not smoke, and drinks rarely is .05479635, around 5.5%. </a:t>
            </a:r>
            <a:br>
              <a:rPr lang="en-US" sz="2200" dirty="0"/>
            </a:br>
            <a:br>
              <a:rPr lang="en-US" sz="2200" dirty="0"/>
            </a:br>
            <a:r>
              <a:rPr lang="en-US" sz="2200" dirty="0"/>
              <a:t>This suggests that the elderly can reduce their risk of this disease by adopting a healthy lifestyle.</a:t>
            </a: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endParaRPr lang="en-US" sz="3200" dirty="0"/>
          </a:p>
        </p:txBody>
      </p:sp>
      <p:grpSp>
        <p:nvGrpSpPr>
          <p:cNvPr id="151" name="Group 150">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152" name="Oval 151">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Content Placeholder 6">
            <a:extLst>
              <a:ext uri="{FF2B5EF4-FFF2-40B4-BE49-F238E27FC236}">
                <a16:creationId xmlns:a16="http://schemas.microsoft.com/office/drawing/2014/main" id="{DEC208FD-E50B-BA9A-C6ED-BEC220660DB0}"/>
              </a:ext>
            </a:extLst>
          </p:cNvPr>
          <p:cNvPicPr>
            <a:picLocks noGrp="1" noChangeAspect="1"/>
          </p:cNvPicPr>
          <p:nvPr>
            <p:ph idx="1"/>
          </p:nvPr>
        </p:nvPicPr>
        <p:blipFill rotWithShape="1">
          <a:blip r:embed="rId3"/>
          <a:srcRect/>
          <a:stretch/>
        </p:blipFill>
        <p:spPr>
          <a:xfrm>
            <a:off x="7962479" y="231414"/>
            <a:ext cx="3994719" cy="4053017"/>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pic>
        <p:nvPicPr>
          <p:cNvPr id="43" name="Picture 42">
            <a:extLst>
              <a:ext uri="{FF2B5EF4-FFF2-40B4-BE49-F238E27FC236}">
                <a16:creationId xmlns:a16="http://schemas.microsoft.com/office/drawing/2014/main" id="{D92AC429-7FF2-C8ED-8EDF-86B720CB1C8F}"/>
              </a:ext>
            </a:extLst>
          </p:cNvPr>
          <p:cNvPicPr>
            <a:picLocks noChangeAspect="1"/>
          </p:cNvPicPr>
          <p:nvPr/>
        </p:nvPicPr>
        <p:blipFill>
          <a:blip r:embed="rId4"/>
          <a:stretch>
            <a:fillRect/>
          </a:stretch>
        </p:blipFill>
        <p:spPr>
          <a:xfrm>
            <a:off x="102748" y="3328233"/>
            <a:ext cx="5987341" cy="1713324"/>
          </a:xfrm>
          <a:prstGeom prst="rect">
            <a:avLst/>
          </a:prstGeom>
        </p:spPr>
      </p:pic>
      <p:sp>
        <p:nvSpPr>
          <p:cNvPr id="3" name="Slide Number Placeholder 2">
            <a:extLst>
              <a:ext uri="{FF2B5EF4-FFF2-40B4-BE49-F238E27FC236}">
                <a16:creationId xmlns:a16="http://schemas.microsoft.com/office/drawing/2014/main" id="{9A1F67C3-C6B5-4E67-69B3-1E1F9A2159F6}"/>
              </a:ext>
            </a:extLst>
          </p:cNvPr>
          <p:cNvSpPr>
            <a:spLocks noGrp="1"/>
          </p:cNvSpPr>
          <p:nvPr>
            <p:ph type="sldNum" sz="quarter" idx="12"/>
          </p:nvPr>
        </p:nvSpPr>
        <p:spPr/>
        <p:txBody>
          <a:bodyPr/>
          <a:lstStyle/>
          <a:p>
            <a:fld id="{4CD77608-3819-479B-BB98-C216BA724EFE}" type="slidenum">
              <a:rPr lang="en-US" smtClean="0"/>
              <a:t>12</a:t>
            </a:fld>
            <a:endParaRPr lang="en-US"/>
          </a:p>
        </p:txBody>
      </p:sp>
    </p:spTree>
    <p:extLst>
      <p:ext uri="{BB962C8B-B14F-4D97-AF65-F5344CB8AC3E}">
        <p14:creationId xmlns:p14="http://schemas.microsoft.com/office/powerpoint/2010/main" val="3615215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8" name="Group 18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89" name="Rectangle 18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0" name="Oval 18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1" name="Oval 19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92" name="Group 19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7" name="Rectangle 19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8" name="Rectangle 19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93" name="Group 19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5" name="Rectangle 19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6" name="Rectangle 19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4" name="Rectangle 19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0" name="Rectangle 19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02" name="Rectangle 201">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 name="Group 203">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05" name="Rectangle 204">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8" name="Group 207">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3" name="Rectangle 212">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11" name="Rectangle 210">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ectangle 209">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Rectangle 215">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08877CE-6EFC-ECBA-1F04-83C74E808875}"/>
              </a:ext>
            </a:extLst>
          </p:cNvPr>
          <p:cNvSpPr>
            <a:spLocks noGrp="1"/>
          </p:cNvSpPr>
          <p:nvPr>
            <p:ph type="title"/>
          </p:nvPr>
        </p:nvSpPr>
        <p:spPr>
          <a:xfrm>
            <a:off x="1081445" y="4186083"/>
            <a:ext cx="8581539" cy="1914834"/>
          </a:xfrm>
        </p:spPr>
        <p:txBody>
          <a:bodyPr vert="horz" lIns="91440" tIns="45720" rIns="91440" bIns="45720" rtlCol="0" anchor="b">
            <a:normAutofit/>
          </a:bodyPr>
          <a:lstStyle/>
          <a:p>
            <a:r>
              <a:rPr lang="en-US" sz="3500" dirty="0"/>
              <a:t>Thank you to my dear Professor Olga and my wonderful classmates, I appreciate your time. Good luck to everybody. </a:t>
            </a:r>
          </a:p>
        </p:txBody>
      </p:sp>
      <p:pic>
        <p:nvPicPr>
          <p:cNvPr id="4" name="Content Placeholder 3" descr="A group of people standing on a sign&#10;&#10;Description automatically generated">
            <a:extLst>
              <a:ext uri="{FF2B5EF4-FFF2-40B4-BE49-F238E27FC236}">
                <a16:creationId xmlns:a16="http://schemas.microsoft.com/office/drawing/2014/main" id="{91AC84F6-4315-1ED8-0D46-918740FC0A19}"/>
              </a:ext>
            </a:extLst>
          </p:cNvPr>
          <p:cNvPicPr>
            <a:picLocks noChangeAspect="1"/>
          </p:cNvPicPr>
          <p:nvPr/>
        </p:nvPicPr>
        <p:blipFill rotWithShape="1">
          <a:blip r:embed="rId2"/>
          <a:srcRect l="15160" r="8391"/>
          <a:stretch/>
        </p:blipFill>
        <p:spPr>
          <a:xfrm>
            <a:off x="2724665" y="1050324"/>
            <a:ext cx="6388443" cy="2916195"/>
          </a:xfrm>
          <a:prstGeom prst="rect">
            <a:avLst/>
          </a:prstGeom>
        </p:spPr>
      </p:pic>
      <p:sp>
        <p:nvSpPr>
          <p:cNvPr id="3" name="Slide Number Placeholder 2">
            <a:extLst>
              <a:ext uri="{FF2B5EF4-FFF2-40B4-BE49-F238E27FC236}">
                <a16:creationId xmlns:a16="http://schemas.microsoft.com/office/drawing/2014/main" id="{B7F408C3-13B6-CC71-2AB0-F29DD291CC58}"/>
              </a:ext>
            </a:extLst>
          </p:cNvPr>
          <p:cNvSpPr>
            <a:spLocks noGrp="1"/>
          </p:cNvSpPr>
          <p:nvPr>
            <p:ph type="sldNum" sz="quarter" idx="12"/>
          </p:nvPr>
        </p:nvSpPr>
        <p:spPr/>
        <p:txBody>
          <a:bodyPr/>
          <a:lstStyle/>
          <a:p>
            <a:fld id="{4CD77608-3819-479B-BB98-C216BA724EFE}" type="slidenum">
              <a:rPr lang="en-US" smtClean="0"/>
              <a:t>13</a:t>
            </a:fld>
            <a:endParaRPr lang="en-US"/>
          </a:p>
        </p:txBody>
      </p:sp>
    </p:spTree>
    <p:extLst>
      <p:ext uri="{BB962C8B-B14F-4D97-AF65-F5344CB8AC3E}">
        <p14:creationId xmlns:p14="http://schemas.microsoft.com/office/powerpoint/2010/main" val="53693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8" name="Rectangle 27">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Oval 28">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0" name="Oval 29">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31" name="Group 30">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6" name="Rectangle 35">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7" name="Rectangle 36">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32" name="Group 31">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4" name="Rectangle 3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5" name="Rectangle 3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3" name="Rectangle 32">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9" name="Rectangle 38">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1" name="Rectangle 40">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4" name="Rectangle 43">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2" name="Rectangle 51">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0" name="Rectangle 49">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C7B957C-9675-B095-F930-0B9DBDAC7DCD}"/>
              </a:ext>
            </a:extLst>
          </p:cNvPr>
          <p:cNvSpPr>
            <a:spLocks noGrp="1"/>
          </p:cNvSpPr>
          <p:nvPr>
            <p:ph type="title"/>
          </p:nvPr>
        </p:nvSpPr>
        <p:spPr>
          <a:xfrm>
            <a:off x="217358" y="539999"/>
            <a:ext cx="5901697" cy="5868295"/>
          </a:xfrm>
        </p:spPr>
        <p:txBody>
          <a:bodyPr vert="horz" lIns="91440" tIns="45720" rIns="91440" bIns="45720" rtlCol="0" anchor="b">
            <a:normAutofit fontScale="90000"/>
          </a:bodyPr>
          <a:lstStyle/>
          <a:p>
            <a:r>
              <a:rPr lang="en-US" sz="2800" dirty="0"/>
              <a:t>The reason for choosing to talk about this topic: </a:t>
            </a:r>
            <a:br>
              <a:rPr lang="en-US" sz="2200" dirty="0"/>
            </a:br>
            <a:br>
              <a:rPr lang="en-US" sz="2200" dirty="0"/>
            </a:br>
            <a:r>
              <a:rPr lang="en-US" sz="2200" dirty="0"/>
              <a:t>Cardiovascular diseases encompass a range of disorders that affect the heart and blood vessels.</a:t>
            </a:r>
            <a:br>
              <a:rPr lang="en-US" sz="2200" dirty="0"/>
            </a:br>
            <a:br>
              <a:rPr lang="en-US" sz="2200" dirty="0"/>
            </a:br>
            <a:r>
              <a:rPr lang="en-US" sz="2200" dirty="0"/>
              <a:t>Globally, Cardiovascular diseases are the leading cause of death, taking an estimated 17.9 million lives each year, as reported by the World Health Organization.</a:t>
            </a:r>
            <a:br>
              <a:rPr lang="en-US" sz="2200" dirty="0"/>
            </a:br>
            <a:br>
              <a:rPr lang="en-US" sz="2200" dirty="0"/>
            </a:br>
            <a:r>
              <a:rPr lang="en-US" sz="2200" dirty="0"/>
              <a:t>Numerous factors contribute to the risk of developing cardiovascular diseases. Analyzing the provided data through a regression analysis model allows us to identify which factors have the most significant impact.</a:t>
            </a:r>
            <a:br>
              <a:rPr lang="en-US" sz="2200" dirty="0"/>
            </a:br>
            <a:br>
              <a:rPr lang="en-US" sz="2200" dirty="0"/>
            </a:br>
            <a:r>
              <a:rPr lang="en-US" sz="2200" dirty="0"/>
              <a:t>Furthermore, regression analysis stands out as the most frequently used technique in machine learning. According to the National Library of Medicine, machine learning significantly improves the accuracy of predicting cardiovascular risk.</a:t>
            </a:r>
          </a:p>
        </p:txBody>
      </p:sp>
      <p:grpSp>
        <p:nvGrpSpPr>
          <p:cNvPr id="57" name="Group 56">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58" name="Oval 57">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Content Placeholder 3">
            <a:extLst>
              <a:ext uri="{FF2B5EF4-FFF2-40B4-BE49-F238E27FC236}">
                <a16:creationId xmlns:a16="http://schemas.microsoft.com/office/drawing/2014/main" id="{EB352F07-B64E-EFAC-A47E-27502B7A25B8}"/>
              </a:ext>
            </a:extLst>
          </p:cNvPr>
          <p:cNvPicPr>
            <a:picLocks noGrp="1" noChangeAspect="1"/>
          </p:cNvPicPr>
          <p:nvPr>
            <p:ph idx="1"/>
          </p:nvPr>
        </p:nvPicPr>
        <p:blipFill rotWithShape="1">
          <a:blip r:embed="rId2"/>
          <a:srcRect l="22751" r="17500" b="2"/>
          <a:stretch/>
        </p:blipFill>
        <p:spPr>
          <a:xfrm>
            <a:off x="6648137" y="-1"/>
            <a:ext cx="5106625" cy="5081971"/>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Slide Number Placeholder 2">
            <a:extLst>
              <a:ext uri="{FF2B5EF4-FFF2-40B4-BE49-F238E27FC236}">
                <a16:creationId xmlns:a16="http://schemas.microsoft.com/office/drawing/2014/main" id="{C1BF2256-2D78-52D5-1305-B11313DA7E42}"/>
              </a:ext>
            </a:extLst>
          </p:cNvPr>
          <p:cNvSpPr>
            <a:spLocks noGrp="1"/>
          </p:cNvSpPr>
          <p:nvPr>
            <p:ph type="sldNum" sz="quarter" idx="12"/>
          </p:nvPr>
        </p:nvSpPr>
        <p:spPr/>
        <p:txBody>
          <a:bodyPr/>
          <a:lstStyle/>
          <a:p>
            <a:fld id="{4CD77608-3819-479B-BB98-C216BA724EFE}" type="slidenum">
              <a:rPr lang="en-US" smtClean="0"/>
              <a:t>2</a:t>
            </a:fld>
            <a:endParaRPr lang="en-US"/>
          </a:p>
        </p:txBody>
      </p:sp>
    </p:spTree>
    <p:extLst>
      <p:ext uri="{BB962C8B-B14F-4D97-AF65-F5344CB8AC3E}">
        <p14:creationId xmlns:p14="http://schemas.microsoft.com/office/powerpoint/2010/main" val="343460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5" name="Rectangle 14">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3" name="Rectangle 22">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1" name="Rectangle 20">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0A461D7-76E4-B4C7-7EC6-FF9D5A3A82C0}"/>
              </a:ext>
            </a:extLst>
          </p:cNvPr>
          <p:cNvSpPr>
            <a:spLocks noGrp="1"/>
          </p:cNvSpPr>
          <p:nvPr>
            <p:ph type="title"/>
          </p:nvPr>
        </p:nvSpPr>
        <p:spPr>
          <a:xfrm>
            <a:off x="540000" y="540000"/>
            <a:ext cx="11192741" cy="1498663"/>
          </a:xfrm>
        </p:spPr>
        <p:txBody>
          <a:bodyPr anchor="t">
            <a:normAutofit fontScale="90000"/>
          </a:bodyPr>
          <a:lstStyle/>
          <a:p>
            <a:r>
              <a:rPr lang="en-US" sz="5400" dirty="0"/>
              <a:t>Data set </a:t>
            </a:r>
            <a:br>
              <a:rPr lang="en-US" dirty="0"/>
            </a:br>
            <a:r>
              <a:rPr lang="en-US" sz="2200" dirty="0"/>
              <a:t>The predictors: Exercise, Depression, Sex, Age Category, BMI, Smoking History, and Alcohol Consumption</a:t>
            </a:r>
            <a:br>
              <a:rPr lang="en-US" sz="2800" dirty="0"/>
            </a:br>
            <a:endParaRPr lang="en-US" dirty="0"/>
          </a:p>
        </p:txBody>
      </p:sp>
      <p:pic>
        <p:nvPicPr>
          <p:cNvPr id="5" name="Content Placeholder 4">
            <a:extLst>
              <a:ext uri="{FF2B5EF4-FFF2-40B4-BE49-F238E27FC236}">
                <a16:creationId xmlns:a16="http://schemas.microsoft.com/office/drawing/2014/main" id="{CE77117B-A943-1286-74BF-B3FF38FE6C84}"/>
              </a:ext>
            </a:extLst>
          </p:cNvPr>
          <p:cNvPicPr>
            <a:picLocks noChangeAspect="1"/>
          </p:cNvPicPr>
          <p:nvPr/>
        </p:nvPicPr>
        <p:blipFill>
          <a:blip r:embed="rId2">
            <a:alphaModFix/>
          </a:blip>
          <a:stretch>
            <a:fillRect/>
          </a:stretch>
        </p:blipFill>
        <p:spPr>
          <a:xfrm>
            <a:off x="540000" y="2428407"/>
            <a:ext cx="11101135" cy="4039849"/>
          </a:xfrm>
          <a:prstGeom prst="rect">
            <a:avLst/>
          </a:prstGeom>
        </p:spPr>
      </p:pic>
      <p:sp>
        <p:nvSpPr>
          <p:cNvPr id="3" name="Slide Number Placeholder 2">
            <a:extLst>
              <a:ext uri="{FF2B5EF4-FFF2-40B4-BE49-F238E27FC236}">
                <a16:creationId xmlns:a16="http://schemas.microsoft.com/office/drawing/2014/main" id="{86FD561A-2E0C-1F43-DADC-27E8C49CCAFD}"/>
              </a:ext>
            </a:extLst>
          </p:cNvPr>
          <p:cNvSpPr>
            <a:spLocks noGrp="1"/>
          </p:cNvSpPr>
          <p:nvPr>
            <p:ph type="sldNum" sz="quarter" idx="12"/>
          </p:nvPr>
        </p:nvSpPr>
        <p:spPr/>
        <p:txBody>
          <a:bodyPr/>
          <a:lstStyle/>
          <a:p>
            <a:fld id="{4CD77608-3819-479B-BB98-C216BA724EFE}" type="slidenum">
              <a:rPr lang="en-US" smtClean="0"/>
              <a:t>3</a:t>
            </a:fld>
            <a:endParaRPr lang="en-US"/>
          </a:p>
        </p:txBody>
      </p:sp>
    </p:spTree>
    <p:extLst>
      <p:ext uri="{BB962C8B-B14F-4D97-AF65-F5344CB8AC3E}">
        <p14:creationId xmlns:p14="http://schemas.microsoft.com/office/powerpoint/2010/main" val="2691276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2901-4B92-D3D7-024E-72FD360DE1C7}"/>
              </a:ext>
            </a:extLst>
          </p:cNvPr>
          <p:cNvSpPr>
            <a:spLocks noGrp="1"/>
          </p:cNvSpPr>
          <p:nvPr>
            <p:ph type="title"/>
          </p:nvPr>
        </p:nvSpPr>
        <p:spPr>
          <a:xfrm>
            <a:off x="269824" y="540000"/>
            <a:ext cx="6018551" cy="524302"/>
          </a:xfrm>
        </p:spPr>
        <p:txBody>
          <a:bodyPr>
            <a:normAutofit fontScale="90000"/>
          </a:bodyPr>
          <a:lstStyle/>
          <a:p>
            <a:r>
              <a:rPr lang="en-US" sz="3200" dirty="0"/>
              <a:t>R code &amp; output for the logistic model:</a:t>
            </a:r>
          </a:p>
        </p:txBody>
      </p:sp>
      <p:pic>
        <p:nvPicPr>
          <p:cNvPr id="7" name="Picture 6">
            <a:extLst>
              <a:ext uri="{FF2B5EF4-FFF2-40B4-BE49-F238E27FC236}">
                <a16:creationId xmlns:a16="http://schemas.microsoft.com/office/drawing/2014/main" id="{4CDCF705-0994-03D2-9FBE-51AC6EABA375}"/>
              </a:ext>
            </a:extLst>
          </p:cNvPr>
          <p:cNvPicPr>
            <a:picLocks noChangeAspect="1"/>
          </p:cNvPicPr>
          <p:nvPr/>
        </p:nvPicPr>
        <p:blipFill>
          <a:blip r:embed="rId2"/>
          <a:stretch>
            <a:fillRect/>
          </a:stretch>
        </p:blipFill>
        <p:spPr>
          <a:xfrm>
            <a:off x="6288375" y="164890"/>
            <a:ext cx="5633801" cy="4240293"/>
          </a:xfrm>
          <a:prstGeom prst="rect">
            <a:avLst/>
          </a:prstGeom>
        </p:spPr>
      </p:pic>
      <p:pic>
        <p:nvPicPr>
          <p:cNvPr id="9" name="Picture 8">
            <a:extLst>
              <a:ext uri="{FF2B5EF4-FFF2-40B4-BE49-F238E27FC236}">
                <a16:creationId xmlns:a16="http://schemas.microsoft.com/office/drawing/2014/main" id="{9A845F48-73E7-76B2-33B5-E72E7FF97800}"/>
              </a:ext>
            </a:extLst>
          </p:cNvPr>
          <p:cNvPicPr>
            <a:picLocks noChangeAspect="1"/>
          </p:cNvPicPr>
          <p:nvPr/>
        </p:nvPicPr>
        <p:blipFill>
          <a:blip r:embed="rId3"/>
          <a:stretch>
            <a:fillRect/>
          </a:stretch>
        </p:blipFill>
        <p:spPr>
          <a:xfrm>
            <a:off x="6775555" y="4507173"/>
            <a:ext cx="2923082" cy="362001"/>
          </a:xfrm>
          <a:prstGeom prst="rect">
            <a:avLst/>
          </a:prstGeom>
        </p:spPr>
      </p:pic>
      <p:pic>
        <p:nvPicPr>
          <p:cNvPr id="11" name="Picture 10">
            <a:extLst>
              <a:ext uri="{FF2B5EF4-FFF2-40B4-BE49-F238E27FC236}">
                <a16:creationId xmlns:a16="http://schemas.microsoft.com/office/drawing/2014/main" id="{8F1223AA-E755-F314-B1BD-DF48DD153F3C}"/>
              </a:ext>
            </a:extLst>
          </p:cNvPr>
          <p:cNvPicPr>
            <a:picLocks noChangeAspect="1"/>
          </p:cNvPicPr>
          <p:nvPr/>
        </p:nvPicPr>
        <p:blipFill>
          <a:blip r:embed="rId4"/>
          <a:stretch>
            <a:fillRect/>
          </a:stretch>
        </p:blipFill>
        <p:spPr>
          <a:xfrm>
            <a:off x="9788579" y="4869174"/>
            <a:ext cx="1993690" cy="362001"/>
          </a:xfrm>
          <a:prstGeom prst="rect">
            <a:avLst/>
          </a:prstGeom>
        </p:spPr>
      </p:pic>
      <p:pic>
        <p:nvPicPr>
          <p:cNvPr id="13" name="Picture 12">
            <a:extLst>
              <a:ext uri="{FF2B5EF4-FFF2-40B4-BE49-F238E27FC236}">
                <a16:creationId xmlns:a16="http://schemas.microsoft.com/office/drawing/2014/main" id="{BBE305B3-2BD6-0A97-1838-BAADEFF01C69}"/>
              </a:ext>
            </a:extLst>
          </p:cNvPr>
          <p:cNvPicPr>
            <a:picLocks noChangeAspect="1"/>
          </p:cNvPicPr>
          <p:nvPr/>
        </p:nvPicPr>
        <p:blipFill>
          <a:blip r:embed="rId5"/>
          <a:stretch>
            <a:fillRect/>
          </a:stretch>
        </p:blipFill>
        <p:spPr>
          <a:xfrm>
            <a:off x="6955436" y="5257272"/>
            <a:ext cx="2743201" cy="362001"/>
          </a:xfrm>
          <a:prstGeom prst="rect">
            <a:avLst/>
          </a:prstGeom>
        </p:spPr>
      </p:pic>
      <p:pic>
        <p:nvPicPr>
          <p:cNvPr id="19" name="Content Placeholder 18">
            <a:extLst>
              <a:ext uri="{FF2B5EF4-FFF2-40B4-BE49-F238E27FC236}">
                <a16:creationId xmlns:a16="http://schemas.microsoft.com/office/drawing/2014/main" id="{BC480FC3-0C89-CFBB-6FCF-4A890DF857BD}"/>
              </a:ext>
            </a:extLst>
          </p:cNvPr>
          <p:cNvPicPr>
            <a:picLocks noGrp="1" noChangeAspect="1"/>
          </p:cNvPicPr>
          <p:nvPr>
            <p:ph idx="1"/>
          </p:nvPr>
        </p:nvPicPr>
        <p:blipFill>
          <a:blip r:embed="rId6"/>
          <a:stretch>
            <a:fillRect/>
          </a:stretch>
        </p:blipFill>
        <p:spPr>
          <a:xfrm>
            <a:off x="9378778" y="5773976"/>
            <a:ext cx="2403491" cy="466790"/>
          </a:xfrm>
        </p:spPr>
      </p:pic>
      <p:pic>
        <p:nvPicPr>
          <p:cNvPr id="21" name="Picture 20">
            <a:extLst>
              <a:ext uri="{FF2B5EF4-FFF2-40B4-BE49-F238E27FC236}">
                <a16:creationId xmlns:a16="http://schemas.microsoft.com/office/drawing/2014/main" id="{5362B4D1-2AAB-E954-E6BE-A7CA5E49137B}"/>
              </a:ext>
            </a:extLst>
          </p:cNvPr>
          <p:cNvPicPr>
            <a:picLocks noChangeAspect="1"/>
          </p:cNvPicPr>
          <p:nvPr/>
        </p:nvPicPr>
        <p:blipFill>
          <a:blip r:embed="rId7"/>
          <a:stretch>
            <a:fillRect/>
          </a:stretch>
        </p:blipFill>
        <p:spPr>
          <a:xfrm>
            <a:off x="152400" y="1148743"/>
            <a:ext cx="5943600" cy="5035813"/>
          </a:xfrm>
          <a:prstGeom prst="rect">
            <a:avLst/>
          </a:prstGeom>
        </p:spPr>
      </p:pic>
      <p:sp>
        <p:nvSpPr>
          <p:cNvPr id="3" name="Slide Number Placeholder 2">
            <a:extLst>
              <a:ext uri="{FF2B5EF4-FFF2-40B4-BE49-F238E27FC236}">
                <a16:creationId xmlns:a16="http://schemas.microsoft.com/office/drawing/2014/main" id="{4FA6FE8B-982D-1ECF-3223-907D142EBB0A}"/>
              </a:ext>
            </a:extLst>
          </p:cNvPr>
          <p:cNvSpPr>
            <a:spLocks noGrp="1"/>
          </p:cNvSpPr>
          <p:nvPr>
            <p:ph type="sldNum" sz="quarter" idx="12"/>
          </p:nvPr>
        </p:nvSpPr>
        <p:spPr/>
        <p:txBody>
          <a:bodyPr/>
          <a:lstStyle/>
          <a:p>
            <a:fld id="{4CD77608-3819-479B-BB98-C216BA724EFE}" type="slidenum">
              <a:rPr lang="en-US" smtClean="0"/>
              <a:t>4</a:t>
            </a:fld>
            <a:endParaRPr lang="en-US"/>
          </a:p>
        </p:txBody>
      </p:sp>
    </p:spTree>
    <p:extLst>
      <p:ext uri="{BB962C8B-B14F-4D97-AF65-F5344CB8AC3E}">
        <p14:creationId xmlns:p14="http://schemas.microsoft.com/office/powerpoint/2010/main" val="9869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ADB1-2DF5-BED9-45A7-4F163A206BDF}"/>
              </a:ext>
            </a:extLst>
          </p:cNvPr>
          <p:cNvSpPr>
            <a:spLocks noGrp="1"/>
          </p:cNvSpPr>
          <p:nvPr>
            <p:ph type="title"/>
          </p:nvPr>
        </p:nvSpPr>
        <p:spPr/>
        <p:txBody>
          <a:bodyPr>
            <a:normAutofit/>
          </a:bodyPr>
          <a:lstStyle/>
          <a:p>
            <a:r>
              <a:rPr lang="en-US" sz="2800" dirty="0"/>
              <a:t>R code &amp; output for the probit model: </a:t>
            </a:r>
          </a:p>
        </p:txBody>
      </p:sp>
      <p:pic>
        <p:nvPicPr>
          <p:cNvPr id="10" name="Picture 9">
            <a:extLst>
              <a:ext uri="{FF2B5EF4-FFF2-40B4-BE49-F238E27FC236}">
                <a16:creationId xmlns:a16="http://schemas.microsoft.com/office/drawing/2014/main" id="{82580F6D-EFDA-95DF-995F-06395B6DFD05}"/>
              </a:ext>
            </a:extLst>
          </p:cNvPr>
          <p:cNvPicPr>
            <a:picLocks noChangeAspect="1"/>
          </p:cNvPicPr>
          <p:nvPr/>
        </p:nvPicPr>
        <p:blipFill>
          <a:blip r:embed="rId2"/>
          <a:stretch>
            <a:fillRect/>
          </a:stretch>
        </p:blipFill>
        <p:spPr>
          <a:xfrm>
            <a:off x="6279967" y="134911"/>
            <a:ext cx="5704670" cy="4459574"/>
          </a:xfrm>
          <a:prstGeom prst="rect">
            <a:avLst/>
          </a:prstGeom>
        </p:spPr>
      </p:pic>
      <p:pic>
        <p:nvPicPr>
          <p:cNvPr id="12" name="Picture 11">
            <a:extLst>
              <a:ext uri="{FF2B5EF4-FFF2-40B4-BE49-F238E27FC236}">
                <a16:creationId xmlns:a16="http://schemas.microsoft.com/office/drawing/2014/main" id="{0196AE45-9486-2455-6E84-5975473A507E}"/>
              </a:ext>
            </a:extLst>
          </p:cNvPr>
          <p:cNvPicPr>
            <a:picLocks noChangeAspect="1"/>
          </p:cNvPicPr>
          <p:nvPr/>
        </p:nvPicPr>
        <p:blipFill>
          <a:blip r:embed="rId3"/>
          <a:stretch>
            <a:fillRect/>
          </a:stretch>
        </p:blipFill>
        <p:spPr>
          <a:xfrm>
            <a:off x="6218687" y="4748637"/>
            <a:ext cx="3022967" cy="344419"/>
          </a:xfrm>
          <a:prstGeom prst="rect">
            <a:avLst/>
          </a:prstGeom>
        </p:spPr>
      </p:pic>
      <p:pic>
        <p:nvPicPr>
          <p:cNvPr id="14" name="Picture 13">
            <a:extLst>
              <a:ext uri="{FF2B5EF4-FFF2-40B4-BE49-F238E27FC236}">
                <a16:creationId xmlns:a16="http://schemas.microsoft.com/office/drawing/2014/main" id="{8E0E40A8-C8AD-C661-1D17-B1D5D92419F1}"/>
              </a:ext>
            </a:extLst>
          </p:cNvPr>
          <p:cNvPicPr>
            <a:picLocks noChangeAspect="1"/>
          </p:cNvPicPr>
          <p:nvPr/>
        </p:nvPicPr>
        <p:blipFill>
          <a:blip r:embed="rId4"/>
          <a:stretch>
            <a:fillRect/>
          </a:stretch>
        </p:blipFill>
        <p:spPr>
          <a:xfrm>
            <a:off x="9304382" y="4999574"/>
            <a:ext cx="2276793" cy="344419"/>
          </a:xfrm>
          <a:prstGeom prst="rect">
            <a:avLst/>
          </a:prstGeom>
        </p:spPr>
      </p:pic>
      <p:pic>
        <p:nvPicPr>
          <p:cNvPr id="16" name="Picture 15">
            <a:extLst>
              <a:ext uri="{FF2B5EF4-FFF2-40B4-BE49-F238E27FC236}">
                <a16:creationId xmlns:a16="http://schemas.microsoft.com/office/drawing/2014/main" id="{5A11D97B-E988-9A44-9100-C6E96FBFBB9E}"/>
              </a:ext>
            </a:extLst>
          </p:cNvPr>
          <p:cNvPicPr>
            <a:picLocks noChangeAspect="1"/>
          </p:cNvPicPr>
          <p:nvPr/>
        </p:nvPicPr>
        <p:blipFill>
          <a:blip r:embed="rId5"/>
          <a:stretch>
            <a:fillRect/>
          </a:stretch>
        </p:blipFill>
        <p:spPr>
          <a:xfrm>
            <a:off x="6281415" y="5372558"/>
            <a:ext cx="3022967" cy="344419"/>
          </a:xfrm>
          <a:prstGeom prst="rect">
            <a:avLst/>
          </a:prstGeom>
        </p:spPr>
      </p:pic>
      <p:pic>
        <p:nvPicPr>
          <p:cNvPr id="22" name="Content Placeholder 21">
            <a:extLst>
              <a:ext uri="{FF2B5EF4-FFF2-40B4-BE49-F238E27FC236}">
                <a16:creationId xmlns:a16="http://schemas.microsoft.com/office/drawing/2014/main" id="{63857652-83E0-0A06-0D4F-1975363F01AC}"/>
              </a:ext>
            </a:extLst>
          </p:cNvPr>
          <p:cNvPicPr>
            <a:picLocks noGrp="1" noChangeAspect="1"/>
          </p:cNvPicPr>
          <p:nvPr>
            <p:ph idx="1"/>
          </p:nvPr>
        </p:nvPicPr>
        <p:blipFill>
          <a:blip r:embed="rId6"/>
          <a:stretch>
            <a:fillRect/>
          </a:stretch>
        </p:blipFill>
        <p:spPr>
          <a:xfrm>
            <a:off x="9304382" y="5864164"/>
            <a:ext cx="2423190" cy="344419"/>
          </a:xfrm>
        </p:spPr>
      </p:pic>
      <p:pic>
        <p:nvPicPr>
          <p:cNvPr id="24" name="Picture 23">
            <a:extLst>
              <a:ext uri="{FF2B5EF4-FFF2-40B4-BE49-F238E27FC236}">
                <a16:creationId xmlns:a16="http://schemas.microsoft.com/office/drawing/2014/main" id="{61ACD3E5-29E9-011A-9826-1590AABFF8C5}"/>
              </a:ext>
            </a:extLst>
          </p:cNvPr>
          <p:cNvPicPr>
            <a:picLocks noChangeAspect="1"/>
          </p:cNvPicPr>
          <p:nvPr/>
        </p:nvPicPr>
        <p:blipFill>
          <a:blip r:embed="rId7"/>
          <a:stretch>
            <a:fillRect/>
          </a:stretch>
        </p:blipFill>
        <p:spPr>
          <a:xfrm>
            <a:off x="196497" y="1141023"/>
            <a:ext cx="5959461" cy="4839647"/>
          </a:xfrm>
          <a:prstGeom prst="rect">
            <a:avLst/>
          </a:prstGeom>
        </p:spPr>
      </p:pic>
      <p:sp>
        <p:nvSpPr>
          <p:cNvPr id="3" name="Slide Number Placeholder 2">
            <a:extLst>
              <a:ext uri="{FF2B5EF4-FFF2-40B4-BE49-F238E27FC236}">
                <a16:creationId xmlns:a16="http://schemas.microsoft.com/office/drawing/2014/main" id="{CC10EB9C-4E09-B8F9-21B3-8277F26DA9C0}"/>
              </a:ext>
            </a:extLst>
          </p:cNvPr>
          <p:cNvSpPr>
            <a:spLocks noGrp="1"/>
          </p:cNvSpPr>
          <p:nvPr>
            <p:ph type="sldNum" sz="quarter" idx="12"/>
          </p:nvPr>
        </p:nvSpPr>
        <p:spPr/>
        <p:txBody>
          <a:bodyPr/>
          <a:lstStyle/>
          <a:p>
            <a:fld id="{4CD77608-3819-479B-BB98-C216BA724EFE}" type="slidenum">
              <a:rPr lang="en-US" smtClean="0"/>
              <a:t>5</a:t>
            </a:fld>
            <a:endParaRPr lang="en-US"/>
          </a:p>
        </p:txBody>
      </p:sp>
    </p:spTree>
    <p:extLst>
      <p:ext uri="{BB962C8B-B14F-4D97-AF65-F5344CB8AC3E}">
        <p14:creationId xmlns:p14="http://schemas.microsoft.com/office/powerpoint/2010/main" val="199438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1170-E28C-8731-2092-6AEEC7287880}"/>
              </a:ext>
            </a:extLst>
          </p:cNvPr>
          <p:cNvSpPr>
            <a:spLocks noGrp="1"/>
          </p:cNvSpPr>
          <p:nvPr>
            <p:ph type="title"/>
          </p:nvPr>
        </p:nvSpPr>
        <p:spPr>
          <a:xfrm>
            <a:off x="540001" y="540000"/>
            <a:ext cx="8177692" cy="504146"/>
          </a:xfrm>
        </p:spPr>
        <p:txBody>
          <a:bodyPr>
            <a:normAutofit fontScale="90000"/>
          </a:bodyPr>
          <a:lstStyle/>
          <a:p>
            <a:r>
              <a:rPr lang="en-US" sz="3100" dirty="0"/>
              <a:t>R code &amp; output for the complementary log-log model</a:t>
            </a:r>
            <a:r>
              <a:rPr lang="en-US" sz="3200" dirty="0"/>
              <a:t>:</a:t>
            </a:r>
          </a:p>
        </p:txBody>
      </p:sp>
      <p:pic>
        <p:nvPicPr>
          <p:cNvPr id="9" name="Picture 8">
            <a:extLst>
              <a:ext uri="{FF2B5EF4-FFF2-40B4-BE49-F238E27FC236}">
                <a16:creationId xmlns:a16="http://schemas.microsoft.com/office/drawing/2014/main" id="{73640F29-9457-B3A8-5CBA-C76854B530E2}"/>
              </a:ext>
            </a:extLst>
          </p:cNvPr>
          <p:cNvPicPr>
            <a:picLocks noChangeAspect="1"/>
          </p:cNvPicPr>
          <p:nvPr/>
        </p:nvPicPr>
        <p:blipFill>
          <a:blip r:embed="rId2"/>
          <a:stretch>
            <a:fillRect/>
          </a:stretch>
        </p:blipFill>
        <p:spPr>
          <a:xfrm>
            <a:off x="6380398" y="1050539"/>
            <a:ext cx="5389414" cy="4071084"/>
          </a:xfrm>
          <a:prstGeom prst="rect">
            <a:avLst/>
          </a:prstGeom>
        </p:spPr>
      </p:pic>
      <p:pic>
        <p:nvPicPr>
          <p:cNvPr id="11" name="Picture 10">
            <a:extLst>
              <a:ext uri="{FF2B5EF4-FFF2-40B4-BE49-F238E27FC236}">
                <a16:creationId xmlns:a16="http://schemas.microsoft.com/office/drawing/2014/main" id="{B5B02943-5F49-3E9F-2C24-C3F6EE8F243A}"/>
              </a:ext>
            </a:extLst>
          </p:cNvPr>
          <p:cNvPicPr>
            <a:picLocks noChangeAspect="1"/>
          </p:cNvPicPr>
          <p:nvPr/>
        </p:nvPicPr>
        <p:blipFill>
          <a:blip r:embed="rId3"/>
          <a:stretch>
            <a:fillRect/>
          </a:stretch>
        </p:blipFill>
        <p:spPr>
          <a:xfrm>
            <a:off x="7216994" y="5208871"/>
            <a:ext cx="2619633" cy="299295"/>
          </a:xfrm>
          <a:prstGeom prst="rect">
            <a:avLst/>
          </a:prstGeom>
        </p:spPr>
      </p:pic>
      <p:pic>
        <p:nvPicPr>
          <p:cNvPr id="13" name="Picture 12">
            <a:extLst>
              <a:ext uri="{FF2B5EF4-FFF2-40B4-BE49-F238E27FC236}">
                <a16:creationId xmlns:a16="http://schemas.microsoft.com/office/drawing/2014/main" id="{5A3F24E5-33EE-B249-3D61-BEEFA2115E33}"/>
              </a:ext>
            </a:extLst>
          </p:cNvPr>
          <p:cNvPicPr>
            <a:picLocks noChangeAspect="1"/>
          </p:cNvPicPr>
          <p:nvPr/>
        </p:nvPicPr>
        <p:blipFill>
          <a:blip r:embed="rId4"/>
          <a:stretch>
            <a:fillRect/>
          </a:stretch>
        </p:blipFill>
        <p:spPr>
          <a:xfrm>
            <a:off x="9836627" y="5508166"/>
            <a:ext cx="1771897" cy="299295"/>
          </a:xfrm>
          <a:prstGeom prst="rect">
            <a:avLst/>
          </a:prstGeom>
        </p:spPr>
      </p:pic>
      <p:pic>
        <p:nvPicPr>
          <p:cNvPr id="15" name="Picture 14">
            <a:extLst>
              <a:ext uri="{FF2B5EF4-FFF2-40B4-BE49-F238E27FC236}">
                <a16:creationId xmlns:a16="http://schemas.microsoft.com/office/drawing/2014/main" id="{7FBE635A-FFDD-0375-A681-9FE47FA77156}"/>
              </a:ext>
            </a:extLst>
          </p:cNvPr>
          <p:cNvPicPr>
            <a:picLocks noChangeAspect="1"/>
          </p:cNvPicPr>
          <p:nvPr/>
        </p:nvPicPr>
        <p:blipFill>
          <a:blip r:embed="rId5"/>
          <a:stretch>
            <a:fillRect/>
          </a:stretch>
        </p:blipFill>
        <p:spPr>
          <a:xfrm>
            <a:off x="6380397" y="5668339"/>
            <a:ext cx="2553538" cy="365491"/>
          </a:xfrm>
          <a:prstGeom prst="rect">
            <a:avLst/>
          </a:prstGeom>
        </p:spPr>
      </p:pic>
      <p:pic>
        <p:nvPicPr>
          <p:cNvPr id="21" name="Content Placeholder 20">
            <a:extLst>
              <a:ext uri="{FF2B5EF4-FFF2-40B4-BE49-F238E27FC236}">
                <a16:creationId xmlns:a16="http://schemas.microsoft.com/office/drawing/2014/main" id="{62EAC829-8DD2-4CE2-E6F4-115DE35E76EF}"/>
              </a:ext>
            </a:extLst>
          </p:cNvPr>
          <p:cNvPicPr>
            <a:picLocks noGrp="1" noChangeAspect="1"/>
          </p:cNvPicPr>
          <p:nvPr>
            <p:ph idx="1"/>
          </p:nvPr>
        </p:nvPicPr>
        <p:blipFill>
          <a:blip r:embed="rId6"/>
          <a:stretch>
            <a:fillRect/>
          </a:stretch>
        </p:blipFill>
        <p:spPr>
          <a:xfrm>
            <a:off x="9150178" y="6194004"/>
            <a:ext cx="2619633" cy="365491"/>
          </a:xfrm>
        </p:spPr>
      </p:pic>
      <p:pic>
        <p:nvPicPr>
          <p:cNvPr id="23" name="Picture 22">
            <a:extLst>
              <a:ext uri="{FF2B5EF4-FFF2-40B4-BE49-F238E27FC236}">
                <a16:creationId xmlns:a16="http://schemas.microsoft.com/office/drawing/2014/main" id="{4F4FF233-78A9-6C6F-5075-A090A1491471}"/>
              </a:ext>
            </a:extLst>
          </p:cNvPr>
          <p:cNvPicPr>
            <a:picLocks noChangeAspect="1"/>
          </p:cNvPicPr>
          <p:nvPr/>
        </p:nvPicPr>
        <p:blipFill>
          <a:blip r:embed="rId7"/>
          <a:stretch>
            <a:fillRect/>
          </a:stretch>
        </p:blipFill>
        <p:spPr>
          <a:xfrm>
            <a:off x="253477" y="1044146"/>
            <a:ext cx="5912545" cy="5035378"/>
          </a:xfrm>
          <a:prstGeom prst="rect">
            <a:avLst/>
          </a:prstGeom>
        </p:spPr>
      </p:pic>
      <p:sp>
        <p:nvSpPr>
          <p:cNvPr id="3" name="Slide Number Placeholder 2">
            <a:extLst>
              <a:ext uri="{FF2B5EF4-FFF2-40B4-BE49-F238E27FC236}">
                <a16:creationId xmlns:a16="http://schemas.microsoft.com/office/drawing/2014/main" id="{E85EA515-F814-EE54-AF10-80A332398132}"/>
              </a:ext>
            </a:extLst>
          </p:cNvPr>
          <p:cNvSpPr>
            <a:spLocks noGrp="1"/>
          </p:cNvSpPr>
          <p:nvPr>
            <p:ph type="sldNum" sz="quarter" idx="12"/>
          </p:nvPr>
        </p:nvSpPr>
        <p:spPr/>
        <p:txBody>
          <a:bodyPr/>
          <a:lstStyle/>
          <a:p>
            <a:fld id="{4CD77608-3819-479B-BB98-C216BA724EFE}" type="slidenum">
              <a:rPr lang="en-US" smtClean="0"/>
              <a:t>6</a:t>
            </a:fld>
            <a:endParaRPr lang="en-US"/>
          </a:p>
        </p:txBody>
      </p:sp>
    </p:spTree>
    <p:extLst>
      <p:ext uri="{BB962C8B-B14F-4D97-AF65-F5344CB8AC3E}">
        <p14:creationId xmlns:p14="http://schemas.microsoft.com/office/powerpoint/2010/main" val="246184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8048-2C2D-BC15-F51A-7B08F3BD3A26}"/>
              </a:ext>
            </a:extLst>
          </p:cNvPr>
          <p:cNvSpPr>
            <a:spLocks noGrp="1"/>
          </p:cNvSpPr>
          <p:nvPr>
            <p:ph type="title"/>
          </p:nvPr>
        </p:nvSpPr>
        <p:spPr>
          <a:xfrm>
            <a:off x="67962" y="38611"/>
            <a:ext cx="7037173" cy="547395"/>
          </a:xfrm>
        </p:spPr>
        <p:txBody>
          <a:bodyPr>
            <a:normAutofit/>
          </a:bodyPr>
          <a:lstStyle/>
          <a:p>
            <a:r>
              <a:rPr lang="en-US" sz="3200" dirty="0"/>
              <a:t>SAS code &amp; output for the logistic model: </a:t>
            </a:r>
          </a:p>
        </p:txBody>
      </p:sp>
      <p:pic>
        <p:nvPicPr>
          <p:cNvPr id="5" name="Content Placeholder 4">
            <a:extLst>
              <a:ext uri="{FF2B5EF4-FFF2-40B4-BE49-F238E27FC236}">
                <a16:creationId xmlns:a16="http://schemas.microsoft.com/office/drawing/2014/main" id="{AE8B8A84-5EA0-62F8-0B34-ECCF52B46331}"/>
              </a:ext>
            </a:extLst>
          </p:cNvPr>
          <p:cNvPicPr>
            <a:picLocks noGrp="1" noChangeAspect="1"/>
          </p:cNvPicPr>
          <p:nvPr>
            <p:ph idx="1"/>
          </p:nvPr>
        </p:nvPicPr>
        <p:blipFill>
          <a:blip r:embed="rId2"/>
          <a:stretch>
            <a:fillRect/>
          </a:stretch>
        </p:blipFill>
        <p:spPr>
          <a:xfrm>
            <a:off x="127266" y="588450"/>
            <a:ext cx="9597502" cy="1462610"/>
          </a:xfrm>
        </p:spPr>
      </p:pic>
      <p:pic>
        <p:nvPicPr>
          <p:cNvPr id="7" name="Picture 6">
            <a:extLst>
              <a:ext uri="{FF2B5EF4-FFF2-40B4-BE49-F238E27FC236}">
                <a16:creationId xmlns:a16="http://schemas.microsoft.com/office/drawing/2014/main" id="{DC05AD9F-D91C-D489-976D-49C28E876A8C}"/>
              </a:ext>
            </a:extLst>
          </p:cNvPr>
          <p:cNvPicPr>
            <a:picLocks noChangeAspect="1"/>
          </p:cNvPicPr>
          <p:nvPr/>
        </p:nvPicPr>
        <p:blipFill>
          <a:blip r:embed="rId3"/>
          <a:stretch>
            <a:fillRect/>
          </a:stretch>
        </p:blipFill>
        <p:spPr>
          <a:xfrm>
            <a:off x="127266" y="2143897"/>
            <a:ext cx="6168502" cy="4596714"/>
          </a:xfrm>
          <a:prstGeom prst="rect">
            <a:avLst/>
          </a:prstGeom>
        </p:spPr>
      </p:pic>
      <p:pic>
        <p:nvPicPr>
          <p:cNvPr id="9" name="Picture 8">
            <a:extLst>
              <a:ext uri="{FF2B5EF4-FFF2-40B4-BE49-F238E27FC236}">
                <a16:creationId xmlns:a16="http://schemas.microsoft.com/office/drawing/2014/main" id="{7B448F54-8A5E-243D-D155-CCBE057F23BF}"/>
              </a:ext>
            </a:extLst>
          </p:cNvPr>
          <p:cNvPicPr>
            <a:picLocks noChangeAspect="1"/>
          </p:cNvPicPr>
          <p:nvPr/>
        </p:nvPicPr>
        <p:blipFill>
          <a:blip r:embed="rId4"/>
          <a:stretch>
            <a:fillRect/>
          </a:stretch>
        </p:blipFill>
        <p:spPr>
          <a:xfrm>
            <a:off x="8480437" y="3013982"/>
            <a:ext cx="3429000" cy="486101"/>
          </a:xfrm>
          <a:prstGeom prst="rect">
            <a:avLst/>
          </a:prstGeom>
        </p:spPr>
      </p:pic>
      <p:pic>
        <p:nvPicPr>
          <p:cNvPr id="11" name="Picture 10">
            <a:extLst>
              <a:ext uri="{FF2B5EF4-FFF2-40B4-BE49-F238E27FC236}">
                <a16:creationId xmlns:a16="http://schemas.microsoft.com/office/drawing/2014/main" id="{AC9E2AB9-40AA-97AB-79E1-97C3D1ADD0EA}"/>
              </a:ext>
            </a:extLst>
          </p:cNvPr>
          <p:cNvPicPr>
            <a:picLocks noChangeAspect="1"/>
          </p:cNvPicPr>
          <p:nvPr/>
        </p:nvPicPr>
        <p:blipFill>
          <a:blip r:embed="rId5"/>
          <a:stretch>
            <a:fillRect/>
          </a:stretch>
        </p:blipFill>
        <p:spPr>
          <a:xfrm>
            <a:off x="6474940" y="2232034"/>
            <a:ext cx="3608173" cy="600973"/>
          </a:xfrm>
          <a:prstGeom prst="rect">
            <a:avLst/>
          </a:prstGeom>
        </p:spPr>
      </p:pic>
      <p:pic>
        <p:nvPicPr>
          <p:cNvPr id="13" name="Picture 12">
            <a:extLst>
              <a:ext uri="{FF2B5EF4-FFF2-40B4-BE49-F238E27FC236}">
                <a16:creationId xmlns:a16="http://schemas.microsoft.com/office/drawing/2014/main" id="{A151A796-AD6A-CFB2-9577-76C578278D4E}"/>
              </a:ext>
            </a:extLst>
          </p:cNvPr>
          <p:cNvPicPr>
            <a:picLocks noChangeAspect="1"/>
          </p:cNvPicPr>
          <p:nvPr/>
        </p:nvPicPr>
        <p:blipFill>
          <a:blip r:embed="rId6"/>
          <a:stretch>
            <a:fillRect/>
          </a:stretch>
        </p:blipFill>
        <p:spPr>
          <a:xfrm>
            <a:off x="6579973" y="3758344"/>
            <a:ext cx="4093246" cy="1197540"/>
          </a:xfrm>
          <a:prstGeom prst="rect">
            <a:avLst/>
          </a:prstGeom>
        </p:spPr>
      </p:pic>
      <p:pic>
        <p:nvPicPr>
          <p:cNvPr id="15" name="Picture 14">
            <a:extLst>
              <a:ext uri="{FF2B5EF4-FFF2-40B4-BE49-F238E27FC236}">
                <a16:creationId xmlns:a16="http://schemas.microsoft.com/office/drawing/2014/main" id="{5624027C-D21C-1EE8-2369-7C4E34A4DCDE}"/>
              </a:ext>
            </a:extLst>
          </p:cNvPr>
          <p:cNvPicPr>
            <a:picLocks noChangeAspect="1"/>
          </p:cNvPicPr>
          <p:nvPr/>
        </p:nvPicPr>
        <p:blipFill>
          <a:blip r:embed="rId7"/>
          <a:stretch>
            <a:fillRect/>
          </a:stretch>
        </p:blipFill>
        <p:spPr>
          <a:xfrm>
            <a:off x="10194937" y="5214145"/>
            <a:ext cx="1586517" cy="606874"/>
          </a:xfrm>
          <a:prstGeom prst="rect">
            <a:avLst/>
          </a:prstGeom>
        </p:spPr>
      </p:pic>
      <p:sp>
        <p:nvSpPr>
          <p:cNvPr id="3" name="Slide Number Placeholder 2">
            <a:extLst>
              <a:ext uri="{FF2B5EF4-FFF2-40B4-BE49-F238E27FC236}">
                <a16:creationId xmlns:a16="http://schemas.microsoft.com/office/drawing/2014/main" id="{F0CE1B11-6159-0119-7182-4F9151745821}"/>
              </a:ext>
            </a:extLst>
          </p:cNvPr>
          <p:cNvSpPr>
            <a:spLocks noGrp="1"/>
          </p:cNvSpPr>
          <p:nvPr>
            <p:ph type="sldNum" sz="quarter" idx="12"/>
          </p:nvPr>
        </p:nvSpPr>
        <p:spPr/>
        <p:txBody>
          <a:bodyPr/>
          <a:lstStyle/>
          <a:p>
            <a:fld id="{4CD77608-3819-479B-BB98-C216BA724EFE}" type="slidenum">
              <a:rPr lang="en-US" smtClean="0"/>
              <a:t>7</a:t>
            </a:fld>
            <a:endParaRPr lang="en-US"/>
          </a:p>
        </p:txBody>
      </p:sp>
    </p:spTree>
    <p:extLst>
      <p:ext uri="{BB962C8B-B14F-4D97-AF65-F5344CB8AC3E}">
        <p14:creationId xmlns:p14="http://schemas.microsoft.com/office/powerpoint/2010/main" val="262680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1E90-21DA-F1F5-A607-90687DC414FE}"/>
              </a:ext>
            </a:extLst>
          </p:cNvPr>
          <p:cNvSpPr>
            <a:spLocks noGrp="1"/>
          </p:cNvSpPr>
          <p:nvPr>
            <p:ph type="title"/>
          </p:nvPr>
        </p:nvSpPr>
        <p:spPr>
          <a:xfrm>
            <a:off x="107093" y="86499"/>
            <a:ext cx="7337853" cy="432486"/>
          </a:xfrm>
        </p:spPr>
        <p:txBody>
          <a:bodyPr>
            <a:normAutofit fontScale="90000"/>
          </a:bodyPr>
          <a:lstStyle/>
          <a:p>
            <a:r>
              <a:rPr lang="en-US" sz="3200" dirty="0"/>
              <a:t>SAS code &amp; output for the probit model: </a:t>
            </a:r>
          </a:p>
        </p:txBody>
      </p:sp>
      <p:pic>
        <p:nvPicPr>
          <p:cNvPr id="5" name="Content Placeholder 4">
            <a:extLst>
              <a:ext uri="{FF2B5EF4-FFF2-40B4-BE49-F238E27FC236}">
                <a16:creationId xmlns:a16="http://schemas.microsoft.com/office/drawing/2014/main" id="{AD3117B0-6068-7D6F-BD0B-575BA173C5A4}"/>
              </a:ext>
            </a:extLst>
          </p:cNvPr>
          <p:cNvPicPr>
            <a:picLocks noGrp="1" noChangeAspect="1"/>
          </p:cNvPicPr>
          <p:nvPr>
            <p:ph idx="1"/>
          </p:nvPr>
        </p:nvPicPr>
        <p:blipFill>
          <a:blip r:embed="rId2"/>
          <a:stretch>
            <a:fillRect/>
          </a:stretch>
        </p:blipFill>
        <p:spPr>
          <a:xfrm>
            <a:off x="166816" y="503538"/>
            <a:ext cx="8106033" cy="1331439"/>
          </a:xfrm>
        </p:spPr>
      </p:pic>
      <p:pic>
        <p:nvPicPr>
          <p:cNvPr id="7" name="Picture 6">
            <a:extLst>
              <a:ext uri="{FF2B5EF4-FFF2-40B4-BE49-F238E27FC236}">
                <a16:creationId xmlns:a16="http://schemas.microsoft.com/office/drawing/2014/main" id="{0E6D54DD-6A2B-8BF2-BC96-34AB26684AA2}"/>
              </a:ext>
            </a:extLst>
          </p:cNvPr>
          <p:cNvPicPr>
            <a:picLocks noChangeAspect="1"/>
          </p:cNvPicPr>
          <p:nvPr/>
        </p:nvPicPr>
        <p:blipFill>
          <a:blip r:embed="rId3"/>
          <a:stretch>
            <a:fillRect/>
          </a:stretch>
        </p:blipFill>
        <p:spPr>
          <a:xfrm>
            <a:off x="271850" y="1933831"/>
            <a:ext cx="6685004" cy="4757351"/>
          </a:xfrm>
          <a:prstGeom prst="rect">
            <a:avLst/>
          </a:prstGeom>
        </p:spPr>
      </p:pic>
      <p:pic>
        <p:nvPicPr>
          <p:cNvPr id="9" name="Picture 8">
            <a:extLst>
              <a:ext uri="{FF2B5EF4-FFF2-40B4-BE49-F238E27FC236}">
                <a16:creationId xmlns:a16="http://schemas.microsoft.com/office/drawing/2014/main" id="{5E39FBE2-2567-6832-FD28-DFF58B098F6A}"/>
              </a:ext>
            </a:extLst>
          </p:cNvPr>
          <p:cNvPicPr>
            <a:picLocks noChangeAspect="1"/>
          </p:cNvPicPr>
          <p:nvPr/>
        </p:nvPicPr>
        <p:blipFill>
          <a:blip r:embed="rId4"/>
          <a:stretch>
            <a:fillRect/>
          </a:stretch>
        </p:blipFill>
        <p:spPr>
          <a:xfrm>
            <a:off x="8272849" y="3040752"/>
            <a:ext cx="3677163" cy="358345"/>
          </a:xfrm>
          <a:prstGeom prst="rect">
            <a:avLst/>
          </a:prstGeom>
        </p:spPr>
      </p:pic>
      <p:pic>
        <p:nvPicPr>
          <p:cNvPr id="11" name="Picture 10">
            <a:extLst>
              <a:ext uri="{FF2B5EF4-FFF2-40B4-BE49-F238E27FC236}">
                <a16:creationId xmlns:a16="http://schemas.microsoft.com/office/drawing/2014/main" id="{525479EA-52E0-D1BE-26A1-2C6A03A6B21E}"/>
              </a:ext>
            </a:extLst>
          </p:cNvPr>
          <p:cNvPicPr>
            <a:picLocks noChangeAspect="1"/>
          </p:cNvPicPr>
          <p:nvPr/>
        </p:nvPicPr>
        <p:blipFill>
          <a:blip r:embed="rId5"/>
          <a:stretch>
            <a:fillRect/>
          </a:stretch>
        </p:blipFill>
        <p:spPr>
          <a:xfrm>
            <a:off x="7033055" y="2166686"/>
            <a:ext cx="4063312" cy="537520"/>
          </a:xfrm>
          <a:prstGeom prst="rect">
            <a:avLst/>
          </a:prstGeom>
        </p:spPr>
      </p:pic>
      <p:pic>
        <p:nvPicPr>
          <p:cNvPr id="13" name="Picture 12">
            <a:extLst>
              <a:ext uri="{FF2B5EF4-FFF2-40B4-BE49-F238E27FC236}">
                <a16:creationId xmlns:a16="http://schemas.microsoft.com/office/drawing/2014/main" id="{CB5E722E-30C8-5A60-F156-C2C198257B97}"/>
              </a:ext>
            </a:extLst>
          </p:cNvPr>
          <p:cNvPicPr>
            <a:picLocks noChangeAspect="1"/>
          </p:cNvPicPr>
          <p:nvPr/>
        </p:nvPicPr>
        <p:blipFill>
          <a:blip r:embed="rId6"/>
          <a:stretch>
            <a:fillRect/>
          </a:stretch>
        </p:blipFill>
        <p:spPr>
          <a:xfrm>
            <a:off x="7101017" y="3677302"/>
            <a:ext cx="3562298" cy="952985"/>
          </a:xfrm>
          <a:prstGeom prst="rect">
            <a:avLst/>
          </a:prstGeom>
        </p:spPr>
      </p:pic>
      <p:pic>
        <p:nvPicPr>
          <p:cNvPr id="15" name="Picture 14">
            <a:extLst>
              <a:ext uri="{FF2B5EF4-FFF2-40B4-BE49-F238E27FC236}">
                <a16:creationId xmlns:a16="http://schemas.microsoft.com/office/drawing/2014/main" id="{A37EDAF9-68C4-0006-E501-22FA9174E032}"/>
              </a:ext>
            </a:extLst>
          </p:cNvPr>
          <p:cNvPicPr>
            <a:picLocks noChangeAspect="1"/>
          </p:cNvPicPr>
          <p:nvPr/>
        </p:nvPicPr>
        <p:blipFill>
          <a:blip r:embed="rId7"/>
          <a:stretch>
            <a:fillRect/>
          </a:stretch>
        </p:blipFill>
        <p:spPr>
          <a:xfrm>
            <a:off x="10008980" y="4913329"/>
            <a:ext cx="1781424" cy="518983"/>
          </a:xfrm>
          <a:prstGeom prst="rect">
            <a:avLst/>
          </a:prstGeom>
        </p:spPr>
      </p:pic>
      <p:sp>
        <p:nvSpPr>
          <p:cNvPr id="3" name="Slide Number Placeholder 2">
            <a:extLst>
              <a:ext uri="{FF2B5EF4-FFF2-40B4-BE49-F238E27FC236}">
                <a16:creationId xmlns:a16="http://schemas.microsoft.com/office/drawing/2014/main" id="{9B1CEDEB-517B-212B-19F5-022F5C6ECCD0}"/>
              </a:ext>
            </a:extLst>
          </p:cNvPr>
          <p:cNvSpPr>
            <a:spLocks noGrp="1"/>
          </p:cNvSpPr>
          <p:nvPr>
            <p:ph type="sldNum" sz="quarter" idx="12"/>
          </p:nvPr>
        </p:nvSpPr>
        <p:spPr/>
        <p:txBody>
          <a:bodyPr/>
          <a:lstStyle/>
          <a:p>
            <a:fld id="{4CD77608-3819-479B-BB98-C216BA724EFE}" type="slidenum">
              <a:rPr lang="en-US" smtClean="0"/>
              <a:t>8</a:t>
            </a:fld>
            <a:endParaRPr lang="en-US"/>
          </a:p>
        </p:txBody>
      </p:sp>
    </p:spTree>
    <p:extLst>
      <p:ext uri="{BB962C8B-B14F-4D97-AF65-F5344CB8AC3E}">
        <p14:creationId xmlns:p14="http://schemas.microsoft.com/office/powerpoint/2010/main" val="314052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06A17-100C-ACDF-2302-1DACF3A9A781}"/>
              </a:ext>
            </a:extLst>
          </p:cNvPr>
          <p:cNvSpPr>
            <a:spLocks noGrp="1"/>
          </p:cNvSpPr>
          <p:nvPr>
            <p:ph type="title"/>
          </p:nvPr>
        </p:nvSpPr>
        <p:spPr>
          <a:xfrm>
            <a:off x="166817" y="113486"/>
            <a:ext cx="11101135" cy="559751"/>
          </a:xfrm>
        </p:spPr>
        <p:txBody>
          <a:bodyPr>
            <a:normAutofit/>
          </a:bodyPr>
          <a:lstStyle/>
          <a:p>
            <a:r>
              <a:rPr lang="en-US" sz="3200" dirty="0"/>
              <a:t>SAS code &amp; output for the complementary log-log model:</a:t>
            </a:r>
          </a:p>
        </p:txBody>
      </p:sp>
      <p:pic>
        <p:nvPicPr>
          <p:cNvPr id="5" name="Content Placeholder 4">
            <a:extLst>
              <a:ext uri="{FF2B5EF4-FFF2-40B4-BE49-F238E27FC236}">
                <a16:creationId xmlns:a16="http://schemas.microsoft.com/office/drawing/2014/main" id="{76A74C1F-17A4-1993-46DC-A0731CAB7E45}"/>
              </a:ext>
            </a:extLst>
          </p:cNvPr>
          <p:cNvPicPr>
            <a:picLocks noGrp="1" noChangeAspect="1"/>
          </p:cNvPicPr>
          <p:nvPr>
            <p:ph idx="1"/>
          </p:nvPr>
        </p:nvPicPr>
        <p:blipFill>
          <a:blip r:embed="rId2"/>
          <a:stretch>
            <a:fillRect/>
          </a:stretch>
        </p:blipFill>
        <p:spPr>
          <a:xfrm>
            <a:off x="166816" y="2113005"/>
            <a:ext cx="6036275" cy="4683211"/>
          </a:xfrm>
        </p:spPr>
      </p:pic>
      <p:pic>
        <p:nvPicPr>
          <p:cNvPr id="7" name="Picture 6">
            <a:extLst>
              <a:ext uri="{FF2B5EF4-FFF2-40B4-BE49-F238E27FC236}">
                <a16:creationId xmlns:a16="http://schemas.microsoft.com/office/drawing/2014/main" id="{354D783A-5EED-687A-983E-25B3E9D4E54A}"/>
              </a:ext>
            </a:extLst>
          </p:cNvPr>
          <p:cNvPicPr>
            <a:picLocks noChangeAspect="1"/>
          </p:cNvPicPr>
          <p:nvPr/>
        </p:nvPicPr>
        <p:blipFill>
          <a:blip r:embed="rId3"/>
          <a:stretch>
            <a:fillRect/>
          </a:stretch>
        </p:blipFill>
        <p:spPr>
          <a:xfrm>
            <a:off x="166817" y="612378"/>
            <a:ext cx="10120183" cy="1438844"/>
          </a:xfrm>
          <a:prstGeom prst="rect">
            <a:avLst/>
          </a:prstGeom>
        </p:spPr>
      </p:pic>
      <p:pic>
        <p:nvPicPr>
          <p:cNvPr id="9" name="Picture 8">
            <a:extLst>
              <a:ext uri="{FF2B5EF4-FFF2-40B4-BE49-F238E27FC236}">
                <a16:creationId xmlns:a16="http://schemas.microsoft.com/office/drawing/2014/main" id="{A2F70341-E74D-09E7-6B0F-C5953881599A}"/>
              </a:ext>
            </a:extLst>
          </p:cNvPr>
          <p:cNvPicPr>
            <a:picLocks noChangeAspect="1"/>
          </p:cNvPicPr>
          <p:nvPr/>
        </p:nvPicPr>
        <p:blipFill>
          <a:blip r:embed="rId4"/>
          <a:stretch>
            <a:fillRect/>
          </a:stretch>
        </p:blipFill>
        <p:spPr>
          <a:xfrm>
            <a:off x="6320438" y="2550114"/>
            <a:ext cx="3423445" cy="627291"/>
          </a:xfrm>
          <a:prstGeom prst="rect">
            <a:avLst/>
          </a:prstGeom>
        </p:spPr>
      </p:pic>
      <p:pic>
        <p:nvPicPr>
          <p:cNvPr id="11" name="Picture 10">
            <a:extLst>
              <a:ext uri="{FF2B5EF4-FFF2-40B4-BE49-F238E27FC236}">
                <a16:creationId xmlns:a16="http://schemas.microsoft.com/office/drawing/2014/main" id="{D73214A6-9CA3-C49B-B408-A66D1A1B00DA}"/>
              </a:ext>
            </a:extLst>
          </p:cNvPr>
          <p:cNvPicPr>
            <a:picLocks noChangeAspect="1"/>
          </p:cNvPicPr>
          <p:nvPr/>
        </p:nvPicPr>
        <p:blipFill>
          <a:blip r:embed="rId5"/>
          <a:stretch>
            <a:fillRect/>
          </a:stretch>
        </p:blipFill>
        <p:spPr>
          <a:xfrm>
            <a:off x="9082978" y="3458533"/>
            <a:ext cx="2942206" cy="349612"/>
          </a:xfrm>
          <a:prstGeom prst="rect">
            <a:avLst/>
          </a:prstGeom>
        </p:spPr>
      </p:pic>
      <p:pic>
        <p:nvPicPr>
          <p:cNvPr id="13" name="Picture 12">
            <a:extLst>
              <a:ext uri="{FF2B5EF4-FFF2-40B4-BE49-F238E27FC236}">
                <a16:creationId xmlns:a16="http://schemas.microsoft.com/office/drawing/2014/main" id="{DF168114-4A4D-19FE-1292-A1BEF08CB3C2}"/>
              </a:ext>
            </a:extLst>
          </p:cNvPr>
          <p:cNvPicPr>
            <a:picLocks noChangeAspect="1"/>
          </p:cNvPicPr>
          <p:nvPr/>
        </p:nvPicPr>
        <p:blipFill>
          <a:blip r:embed="rId6"/>
          <a:stretch>
            <a:fillRect/>
          </a:stretch>
        </p:blipFill>
        <p:spPr>
          <a:xfrm>
            <a:off x="6353403" y="4170701"/>
            <a:ext cx="3982173" cy="865796"/>
          </a:xfrm>
          <a:prstGeom prst="rect">
            <a:avLst/>
          </a:prstGeom>
        </p:spPr>
      </p:pic>
      <p:pic>
        <p:nvPicPr>
          <p:cNvPr id="15" name="Picture 14">
            <a:extLst>
              <a:ext uri="{FF2B5EF4-FFF2-40B4-BE49-F238E27FC236}">
                <a16:creationId xmlns:a16="http://schemas.microsoft.com/office/drawing/2014/main" id="{8FAF58EA-F0F2-C4D0-452F-368D84DF3AD4}"/>
              </a:ext>
            </a:extLst>
          </p:cNvPr>
          <p:cNvPicPr>
            <a:picLocks noChangeAspect="1"/>
          </p:cNvPicPr>
          <p:nvPr/>
        </p:nvPicPr>
        <p:blipFill>
          <a:blip r:embed="rId7"/>
          <a:stretch>
            <a:fillRect/>
          </a:stretch>
        </p:blipFill>
        <p:spPr>
          <a:xfrm>
            <a:off x="9861230" y="5152343"/>
            <a:ext cx="1800476" cy="584838"/>
          </a:xfrm>
          <a:prstGeom prst="rect">
            <a:avLst/>
          </a:prstGeom>
        </p:spPr>
      </p:pic>
      <p:sp>
        <p:nvSpPr>
          <p:cNvPr id="3" name="Slide Number Placeholder 2">
            <a:extLst>
              <a:ext uri="{FF2B5EF4-FFF2-40B4-BE49-F238E27FC236}">
                <a16:creationId xmlns:a16="http://schemas.microsoft.com/office/drawing/2014/main" id="{0D82F008-24ED-B16A-B1A4-EF070BB4D43B}"/>
              </a:ext>
            </a:extLst>
          </p:cNvPr>
          <p:cNvSpPr>
            <a:spLocks noGrp="1"/>
          </p:cNvSpPr>
          <p:nvPr>
            <p:ph type="sldNum" sz="quarter" idx="12"/>
          </p:nvPr>
        </p:nvSpPr>
        <p:spPr/>
        <p:txBody>
          <a:bodyPr/>
          <a:lstStyle/>
          <a:p>
            <a:fld id="{4CD77608-3819-479B-BB98-C216BA724EFE}" type="slidenum">
              <a:rPr lang="en-US" smtClean="0"/>
              <a:t>9</a:t>
            </a:fld>
            <a:endParaRPr lang="en-US"/>
          </a:p>
        </p:txBody>
      </p:sp>
    </p:spTree>
    <p:extLst>
      <p:ext uri="{BB962C8B-B14F-4D97-AF65-F5344CB8AC3E}">
        <p14:creationId xmlns:p14="http://schemas.microsoft.com/office/powerpoint/2010/main" val="4266897963"/>
      </p:ext>
    </p:extLst>
  </p:cSld>
  <p:clrMapOvr>
    <a:masterClrMapping/>
  </p:clrMapOvr>
</p:sld>
</file>

<file path=ppt/theme/theme1.xml><?xml version="1.0" encoding="utf-8"?>
<a:theme xmlns:a="http://schemas.openxmlformats.org/drawingml/2006/main" name="GlowVTI">
  <a:themeElements>
    <a:clrScheme name="AnalogousFromRegularSeedLeftStep">
      <a:dk1>
        <a:srgbClr val="000000"/>
      </a:dk1>
      <a:lt1>
        <a:srgbClr val="FFFFFF"/>
      </a:lt1>
      <a:dk2>
        <a:srgbClr val="1D311B"/>
      </a:dk2>
      <a:lt2>
        <a:srgbClr val="F3F1F0"/>
      </a:lt2>
      <a:accent1>
        <a:srgbClr val="46ADC4"/>
      </a:accent1>
      <a:accent2>
        <a:srgbClr val="34B395"/>
      </a:accent2>
      <a:accent3>
        <a:srgbClr val="41B76A"/>
      </a:accent3>
      <a:accent4>
        <a:srgbClr val="3EB735"/>
      </a:accent4>
      <a:accent5>
        <a:srgbClr val="75B03E"/>
      </a:accent5>
      <a:accent6>
        <a:srgbClr val="9DA931"/>
      </a:accent6>
      <a:hlink>
        <a:srgbClr val="C05942"/>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2114</TotalTime>
  <Words>597</Words>
  <Application>Microsoft Office PowerPoint</Application>
  <PresentationFormat>Widescreen</PresentationFormat>
  <Paragraphs>56</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Bell MT</vt:lpstr>
      <vt:lpstr>Calibri</vt:lpstr>
      <vt:lpstr>Cambria</vt:lpstr>
      <vt:lpstr>GlowVTI</vt:lpstr>
      <vt:lpstr>Cardiovascular Risk Prediction  </vt:lpstr>
      <vt:lpstr>The reason for choosing to talk about this topic:   Cardiovascular diseases encompass a range of disorders that affect the heart and blood vessels.  Globally, Cardiovascular diseases are the leading cause of death, taking an estimated 17.9 million lives each year, as reported by the World Health Organization.  Numerous factors contribute to the risk of developing cardiovascular diseases. Analyzing the provided data through a regression analysis model allows us to identify which factors have the most significant impact.  Furthermore, regression analysis stands out as the most frequently used technique in machine learning. According to the National Library of Medicine, machine learning significantly improves the accuracy of predicting cardiovascular risk.</vt:lpstr>
      <vt:lpstr>Data set  The predictors: Exercise, Depression, Sex, Age Category, BMI, Smoking History, and Alcohol Consumption </vt:lpstr>
      <vt:lpstr>R code &amp; output for the logistic model:</vt:lpstr>
      <vt:lpstr>R code &amp; output for the probit model: </vt:lpstr>
      <vt:lpstr>R code &amp; output for the complementary log-log model:</vt:lpstr>
      <vt:lpstr>SAS code &amp; output for the logistic model: </vt:lpstr>
      <vt:lpstr>SAS code &amp; output for the probit model: </vt:lpstr>
      <vt:lpstr>SAS code &amp; output for the complementary log-log model:</vt:lpstr>
      <vt:lpstr>The probit model has smaller values in all three criteria. Thus, the probit model has the best fitted model. </vt:lpstr>
      <vt:lpstr>The probit fitted model: </vt:lpstr>
      <vt:lpstr>               Fitted model for a prediction response:   The predicted response probability of developing a cardiovascular disease to a 55-year-old man who is happy, exercises regularly and does not smoke, and drinks rarely is .05479635, around 5.5%.   This suggests that the elderly can reduce their risk of this disease by adopting a healthy lifestyle.         </vt:lpstr>
      <vt:lpstr>Thank you to my dear Professor Olga and my wonderful classmates, I appreciate your time. Good luck to everybody.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Cardiovascular Risk Prediction  </dc:title>
  <dc:creator>Bushra Abukarn</dc:creator>
  <cp:lastModifiedBy>Bushra Abukarn</cp:lastModifiedBy>
  <cp:revision>4</cp:revision>
  <dcterms:created xsi:type="dcterms:W3CDTF">2023-11-23T18:11:30Z</dcterms:created>
  <dcterms:modified xsi:type="dcterms:W3CDTF">2024-08-18T01:34:55Z</dcterms:modified>
</cp:coreProperties>
</file>